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5" r:id="rId4"/>
    <p:sldId id="258" r:id="rId5"/>
    <p:sldId id="259" r:id="rId6"/>
    <p:sldId id="260" r:id="rId7"/>
    <p:sldId id="275" r:id="rId8"/>
    <p:sldId id="276" r:id="rId9"/>
    <p:sldId id="273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6" r:id="rId18"/>
    <p:sldId id="274" r:id="rId19"/>
    <p:sldId id="267" r:id="rId20"/>
    <p:sldId id="261" r:id="rId21"/>
    <p:sldId id="268" r:id="rId22"/>
    <p:sldId id="272" r:id="rId23"/>
    <p:sldId id="262" r:id="rId24"/>
    <p:sldId id="269" r:id="rId25"/>
    <p:sldId id="270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3650-F643-4BE4-917E-F3AA9CF7520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A512-D852-4F50-8FB4-1D6EB950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7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3650-F643-4BE4-917E-F3AA9CF7520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A512-D852-4F50-8FB4-1D6EB950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7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3650-F643-4BE4-917E-F3AA9CF7520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A512-D852-4F50-8FB4-1D6EB950E61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43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3650-F643-4BE4-917E-F3AA9CF7520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A512-D852-4F50-8FB4-1D6EB950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60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3650-F643-4BE4-917E-F3AA9CF7520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A512-D852-4F50-8FB4-1D6EB950E61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43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3650-F643-4BE4-917E-F3AA9CF7520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A512-D852-4F50-8FB4-1D6EB950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38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3650-F643-4BE4-917E-F3AA9CF7520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A512-D852-4F50-8FB4-1D6EB950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3650-F643-4BE4-917E-F3AA9CF7520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A512-D852-4F50-8FB4-1D6EB950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5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3650-F643-4BE4-917E-F3AA9CF7520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A512-D852-4F50-8FB4-1D6EB950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4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3650-F643-4BE4-917E-F3AA9CF7520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A512-D852-4F50-8FB4-1D6EB950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3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3650-F643-4BE4-917E-F3AA9CF7520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A512-D852-4F50-8FB4-1D6EB950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3650-F643-4BE4-917E-F3AA9CF7520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A512-D852-4F50-8FB4-1D6EB950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3650-F643-4BE4-917E-F3AA9CF7520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A512-D852-4F50-8FB4-1D6EB950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3650-F643-4BE4-917E-F3AA9CF7520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A512-D852-4F50-8FB4-1D6EB950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4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3650-F643-4BE4-917E-F3AA9CF7520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A512-D852-4F50-8FB4-1D6EB950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0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3650-F643-4BE4-917E-F3AA9CF7520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A512-D852-4F50-8FB4-1D6EB950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F3650-F643-4BE4-917E-F3AA9CF7520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91A512-D852-4F50-8FB4-1D6EB950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3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airtable.com/c/feature-requests?order=view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 Airtable improve your department’s operational efficiency?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Steve Miley / UCSB Bren School of Environmental Science &amp; Management</a:t>
            </a:r>
          </a:p>
          <a:p>
            <a:r>
              <a:rPr lang="en-US" dirty="0" err="1"/>
              <a:t>smiley@ucsb.edu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7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6F4F3-F887-2C49-84F0-B823D1B8B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" y="0"/>
            <a:ext cx="11787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6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897E0-3D5E-6C4B-A8B6-58C7A52D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93" y="0"/>
            <a:ext cx="11026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7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F7ABC-3237-A349-9B3D-B48746FA7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031" y="0"/>
            <a:ext cx="8547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9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E346B5-D9A6-514C-AF62-B1D344D16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1" y="0"/>
            <a:ext cx="12022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4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FB5AA1-8C47-694F-B789-17BC3BBD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206" y="0"/>
            <a:ext cx="5061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8F2CDB-1BDF-6E4A-88E3-1207CDFA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62" y="0"/>
            <a:ext cx="11682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64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60D58-13F7-2945-97B3-096F878DF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 or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8CB1-0E66-4847-A9F5-9EB45EE30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09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E1EB-AE68-DD41-AC1C-D8C679CD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766A3-5B58-FE42-9E0F-D1516A4B9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 of primary “base” </a:t>
            </a:r>
          </a:p>
          <a:p>
            <a:pPr lvl="1"/>
            <a:r>
              <a:rPr lang="en-US" dirty="0"/>
              <a:t>Sheets</a:t>
            </a:r>
          </a:p>
          <a:p>
            <a:pPr lvl="1"/>
            <a:r>
              <a:rPr lang="en-US" dirty="0"/>
              <a:t>Views</a:t>
            </a:r>
          </a:p>
          <a:p>
            <a:pPr lvl="1"/>
            <a:r>
              <a:rPr lang="en-US" dirty="0"/>
              <a:t>Fields types</a:t>
            </a:r>
          </a:p>
          <a:p>
            <a:pPr lvl="1"/>
            <a:r>
              <a:rPr lang="en-US" dirty="0"/>
              <a:t>Record modification audits</a:t>
            </a:r>
          </a:p>
          <a:p>
            <a:pPr lvl="1"/>
            <a:r>
              <a:rPr lang="en-US" dirty="0"/>
              <a:t>Blocks</a:t>
            </a:r>
          </a:p>
          <a:p>
            <a:pPr lvl="1"/>
            <a:r>
              <a:rPr lang="en-US" dirty="0"/>
              <a:t>Import / export</a:t>
            </a:r>
          </a:p>
          <a:p>
            <a:pPr lvl="1"/>
            <a:r>
              <a:rPr lang="en-US" dirty="0"/>
              <a:t>API </a:t>
            </a:r>
            <a:r>
              <a:rPr lang="en-US" dirty="0" err="1"/>
              <a:t>Porgramming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19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2488-8659-E644-B3D8-DDCF629F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Creep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B0550-70EF-F546-AA90-95E37C376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added projectors with a link to view in our knowledgebase</a:t>
            </a:r>
          </a:p>
          <a:p>
            <a:r>
              <a:rPr lang="en-US" dirty="0"/>
              <a:t>We added our required mapping of rooms to room types</a:t>
            </a:r>
          </a:p>
          <a:p>
            <a:r>
              <a:rPr lang="en-US" dirty="0"/>
              <a:t>We created a capacity of an office and an availability report</a:t>
            </a:r>
          </a:p>
          <a:p>
            <a:r>
              <a:rPr lang="en-US" dirty="0"/>
              <a:t>We grouped visitors / PhD / Researcher / Postdoc by sponsor</a:t>
            </a:r>
          </a:p>
          <a:p>
            <a:r>
              <a:rPr lang="en-US" dirty="0"/>
              <a:t>We created a separate Base for Servers/Switches ; Tasks ; Emergency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87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0260-1326-1949-BF9A-3B177927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integration / </a:t>
            </a:r>
            <a:r>
              <a:rPr lang="en-US" dirty="0" err="1"/>
              <a:t>MyPlan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BD28D-CA94-F540-990A-9162722A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MyPlan</a:t>
            </a:r>
            <a:r>
              <a:rPr lang="en-US" dirty="0"/>
              <a:t> – curriculum planner we built – reports ? Prototypes</a:t>
            </a:r>
          </a:p>
          <a:p>
            <a:r>
              <a:rPr lang="en-US" dirty="0"/>
              <a:t>Copy/Paste 3 tables </a:t>
            </a:r>
          </a:p>
          <a:p>
            <a:r>
              <a:rPr lang="en-US" dirty="0"/>
              <a:t>API to delete / load data automatically</a:t>
            </a:r>
          </a:p>
          <a:p>
            <a:r>
              <a:rPr lang="en-US" dirty="0"/>
              <a:t>Reports / Views</a:t>
            </a:r>
          </a:p>
          <a:p>
            <a:r>
              <a:rPr lang="en-US" dirty="0"/>
              <a:t>Problem – always want LIVE data </a:t>
            </a:r>
            <a:r>
              <a:rPr lang="en-US" dirty="0">
                <a:sym typeface="Wingdings" pitchFamily="2" charset="2"/>
              </a:rPr>
              <a:t></a:t>
            </a:r>
          </a:p>
          <a:p>
            <a:r>
              <a:rPr lang="en-US" dirty="0">
                <a:sym typeface="Wingdings" pitchFamily="2" charset="2"/>
              </a:rPr>
              <a:t>Quick Demo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1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E8B6-6621-CE44-A034-9BF1B5F5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1D1B1-B2D9-0149-A191-1DF91DB6A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25+ years at UCSB and 3 different stints in private industry</a:t>
            </a:r>
          </a:p>
          <a:p>
            <a:r>
              <a:rPr lang="en-US" dirty="0"/>
              <a:t>IT Systems Admin / Project Manager / Network Analyst / IT Director / Software Architect / Release Engineer</a:t>
            </a:r>
          </a:p>
          <a:p>
            <a:r>
              <a:rPr lang="en-US" dirty="0"/>
              <a:t>Current – IT Director at the Bren School of Environmental Science &amp; Management</a:t>
            </a:r>
          </a:p>
          <a:p>
            <a:r>
              <a:rPr lang="en-US" dirty="0"/>
              <a:t>Key point – I’ve built lots of software, but see Airtable as a better way for some applications</a:t>
            </a:r>
          </a:p>
        </p:txBody>
      </p:sp>
    </p:spTree>
    <p:extLst>
      <p:ext uri="{BB962C8B-B14F-4D97-AF65-F5344CB8AC3E}">
        <p14:creationId xmlns:p14="http://schemas.microsoft.com/office/powerpoint/2010/main" val="74328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Features Missing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https://community.airtable.com/c/feature-requests?order=views</a:t>
            </a:r>
            <a:endParaRPr lang="en-US" dirty="0"/>
          </a:p>
          <a:p>
            <a:r>
              <a:rPr lang="en-US" dirty="0"/>
              <a:t>Using a spreadsheet for multiple bases – no data replication</a:t>
            </a:r>
          </a:p>
          <a:p>
            <a:r>
              <a:rPr lang="en-US" dirty="0"/>
              <a:t>Having different access for different people for different tables in a base – advanced user permissions</a:t>
            </a:r>
          </a:p>
          <a:p>
            <a:r>
              <a:rPr lang="en-US" dirty="0"/>
              <a:t>Column that is unique ** no duplicates</a:t>
            </a:r>
          </a:p>
          <a:p>
            <a:r>
              <a:rPr lang="en-US" dirty="0"/>
              <a:t>Screen shot – Next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60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1DCE2-6FB0-9742-80A3-C2DD7B130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73" y="327950"/>
            <a:ext cx="9474184" cy="57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4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5AA8-4974-F84A-B9BA-E821FB91D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Forums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0AD43B-1641-114B-92E5-B1182E48C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E39E4C-E276-F643-867B-FF839B5D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70" y="1270000"/>
            <a:ext cx="8743132" cy="54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53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512EC-2EB8-A649-8F7F-D29D9127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62029-6687-154E-91C5-1BCE311E5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and retraining was required</a:t>
            </a:r>
          </a:p>
          <a:p>
            <a:r>
              <a:rPr lang="en-US" dirty="0"/>
              <a:t>New Process for onboarding, required getting buy in, and feedback to tune process</a:t>
            </a:r>
          </a:p>
          <a:p>
            <a:r>
              <a:rPr lang="en-US" dirty="0"/>
              <a:t>I seemed to have more interest in googling new people to get more information on them to add to our profile (photo, what they did)</a:t>
            </a:r>
          </a:p>
          <a:p>
            <a:r>
              <a:rPr lang="en-US" dirty="0"/>
              <a:t>Errors in data management – rather than remove office assigned to person and add new office, office # was changed ** NEED FOR protected fields</a:t>
            </a:r>
          </a:p>
          <a:p>
            <a:r>
              <a:rPr lang="en-US" dirty="0"/>
              <a:t>Slow to adapt and use new systems ; desire to keep with old methods</a:t>
            </a:r>
          </a:p>
          <a:p>
            <a:r>
              <a:rPr lang="en-US" dirty="0"/>
              <a:t>Hard to understand concept of views / shared / personal and modification of views changes for all</a:t>
            </a:r>
          </a:p>
        </p:txBody>
      </p:sp>
    </p:spTree>
    <p:extLst>
      <p:ext uri="{BB962C8B-B14F-4D97-AF65-F5344CB8AC3E}">
        <p14:creationId xmlns:p14="http://schemas.microsoft.com/office/powerpoint/2010/main" val="158624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3D8D-D7F2-4A4C-9079-E7BDC219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–Continued -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DCE1C-81AF-6E42-A5B5-3D9D3F012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Environmental Studies – thesis database on the web</a:t>
            </a:r>
          </a:p>
          <a:p>
            <a:pPr lvl="1"/>
            <a:r>
              <a:rPr lang="en-US" dirty="0"/>
              <a:t>5 minutes – prototype – 1 day data cleaned, views exposed</a:t>
            </a:r>
          </a:p>
          <a:p>
            <a:pPr lvl="1"/>
            <a:r>
              <a:rPr lang="en-US" dirty="0"/>
              <a:t>Don’t need to pay</a:t>
            </a:r>
          </a:p>
          <a:p>
            <a:r>
              <a:rPr lang="en-US" dirty="0"/>
              <a:t>Geography – interesting, spreadsheets, cost $$ , sorry</a:t>
            </a:r>
          </a:p>
          <a:p>
            <a:r>
              <a:rPr lang="en-US" dirty="0"/>
              <a:t>LSIT – we’re using JIRA</a:t>
            </a:r>
          </a:p>
        </p:txBody>
      </p:sp>
    </p:spTree>
    <p:extLst>
      <p:ext uri="{BB962C8B-B14F-4D97-AF65-F5344CB8AC3E}">
        <p14:creationId xmlns:p14="http://schemas.microsoft.com/office/powerpoint/2010/main" val="2924332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BC03-111B-6045-8B2B-DA847C14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16BE5-3FEC-BE41-9E40-D4A2B4D59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out the free version</a:t>
            </a:r>
          </a:p>
          <a:p>
            <a:r>
              <a:rPr lang="en-US" dirty="0"/>
              <a:t>If you are a power user with Excel (pivots tables, lookups, …) you’ll get it and see how useful it is</a:t>
            </a:r>
          </a:p>
          <a:p>
            <a:r>
              <a:rPr lang="en-US" dirty="0"/>
              <a:t>I think it really needs an advocate and one who can design a properly architected “BASE”</a:t>
            </a:r>
          </a:p>
          <a:p>
            <a:r>
              <a:rPr lang="en-US" dirty="0"/>
              <a:t>I can see how a central group could design a BASE, that gets used by multiple departments for a  common business workflow.  Where this is an application that gets revised and updated over time</a:t>
            </a:r>
          </a:p>
          <a:p>
            <a:r>
              <a:rPr lang="en-US" dirty="0"/>
              <a:t>Its going to be like Dropbox in a few years (everyone using it), but I also have thought the market has going to crash over the last 5 years. </a:t>
            </a:r>
          </a:p>
        </p:txBody>
      </p:sp>
    </p:spTree>
    <p:extLst>
      <p:ext uri="{BB962C8B-B14F-4D97-AF65-F5344CB8AC3E}">
        <p14:creationId xmlns:p14="http://schemas.microsoft.com/office/powerpoint/2010/main" val="4127352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4650-3F3C-F347-970B-1A60FE37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2C7B-D5D7-5C44-8BCB-B2D4F6AE3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for your time</a:t>
            </a:r>
          </a:p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5590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83D31-D1A0-9F49-A9C0-06A8FAFE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D76E9-6D2A-7144-B4CD-8A3C8744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problem that brought me to Airtable: Duplicated data (People, Computers, Offices)</a:t>
            </a:r>
          </a:p>
          <a:p>
            <a:r>
              <a:rPr lang="en-US" dirty="0"/>
              <a:t>Basics on licensing of Airtable</a:t>
            </a:r>
          </a:p>
          <a:p>
            <a:r>
              <a:rPr lang="en-US" dirty="0"/>
              <a:t>Demo covering key features our our primary use case</a:t>
            </a:r>
          </a:p>
          <a:p>
            <a:r>
              <a:rPr lang="en-US" dirty="0"/>
              <a:t>Integration with </a:t>
            </a:r>
            <a:r>
              <a:rPr lang="en-US" dirty="0" err="1"/>
              <a:t>MyPlan</a:t>
            </a:r>
            <a:r>
              <a:rPr lang="en-US" dirty="0"/>
              <a:t> – curriculum planner – exports / reports</a:t>
            </a:r>
          </a:p>
          <a:p>
            <a:r>
              <a:rPr lang="en-US" dirty="0"/>
              <a:t>Top features missing / Community forum</a:t>
            </a:r>
          </a:p>
          <a:p>
            <a:r>
              <a:rPr lang="en-US" dirty="0"/>
              <a:t>Observations on our use / Next steps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7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By the end of the presentation, I’m hoping you will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how flexible Airtable is</a:t>
            </a:r>
          </a:p>
          <a:p>
            <a:r>
              <a:rPr lang="en-US" dirty="0"/>
              <a:t>Understand some of our use cases and how we benefited by it</a:t>
            </a:r>
          </a:p>
          <a:p>
            <a:r>
              <a:rPr lang="en-US" dirty="0"/>
              <a:t>Have curiosity to explore Airtable before writing a custom application</a:t>
            </a:r>
          </a:p>
          <a:p>
            <a:r>
              <a:rPr lang="en-US" dirty="0"/>
              <a:t>Understand the costs / key functionality / common frustrations</a:t>
            </a:r>
          </a:p>
          <a:p>
            <a:r>
              <a:rPr lang="en-US" dirty="0"/>
              <a:t>Understand quote - Airtable – “organize anything”  ease of spreadsheets power of databases</a:t>
            </a:r>
          </a:p>
          <a:p>
            <a:r>
              <a:rPr lang="en-US" dirty="0"/>
              <a:t>Know you can import data from file, copy paste, feed from </a:t>
            </a:r>
            <a:r>
              <a:rPr lang="en-US" dirty="0" err="1"/>
              <a:t>api</a:t>
            </a:r>
            <a:r>
              <a:rPr lang="en-US" dirty="0"/>
              <a:t> and </a:t>
            </a:r>
            <a:r>
              <a:rPr lang="en-US"/>
              <a:t>enter manually, or add view form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0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Why did we look at Airtable?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We’d store this info in spreadsheets, </a:t>
            </a:r>
            <a:r>
              <a:rPr lang="en-US" dirty="0" err="1"/>
              <a:t>powerpoint</a:t>
            </a:r>
            <a:r>
              <a:rPr lang="en-US" dirty="0"/>
              <a:t>, pdq inventory, </a:t>
            </a:r>
            <a:r>
              <a:rPr lang="en-US" dirty="0" err="1"/>
              <a:t>spiceworks</a:t>
            </a:r>
            <a:r>
              <a:rPr lang="en-US" dirty="0"/>
              <a:t>, </a:t>
            </a:r>
            <a:r>
              <a:rPr lang="en-US" dirty="0" err="1"/>
              <a:t>zendesk</a:t>
            </a:r>
            <a:r>
              <a:rPr lang="en-US" dirty="0"/>
              <a:t>, Sassafras. Same information, multiple places, bad.</a:t>
            </a:r>
          </a:p>
          <a:p>
            <a:r>
              <a:rPr lang="en-US" dirty="0"/>
              <a:t>We  get lots of in person and email help tickets, we often wonder </a:t>
            </a:r>
          </a:p>
          <a:p>
            <a:pPr lvl="1"/>
            <a:r>
              <a:rPr lang="en-US" dirty="0"/>
              <a:t>Who is this person</a:t>
            </a:r>
          </a:p>
          <a:p>
            <a:pPr lvl="1"/>
            <a:r>
              <a:rPr lang="en-US" dirty="0"/>
              <a:t>Who is their  sponsor</a:t>
            </a:r>
          </a:p>
          <a:p>
            <a:pPr lvl="1"/>
            <a:r>
              <a:rPr lang="en-US" dirty="0"/>
              <a:t>What office are they in</a:t>
            </a:r>
          </a:p>
          <a:p>
            <a:pPr lvl="1"/>
            <a:r>
              <a:rPr lang="en-US" dirty="0"/>
              <a:t>What computer are they using</a:t>
            </a:r>
          </a:p>
          <a:p>
            <a:r>
              <a:rPr lang="en-US" dirty="0"/>
              <a:t>We have a constant flow of visiting researchers, what office should they go in</a:t>
            </a:r>
          </a:p>
          <a:p>
            <a:r>
              <a:rPr lang="en-US" dirty="0"/>
              <a:t>Didn’t want to develop a custom web/</a:t>
            </a:r>
            <a:r>
              <a:rPr lang="en-US" dirty="0" err="1"/>
              <a:t>db</a:t>
            </a:r>
            <a:r>
              <a:rPr lang="en-US" dirty="0"/>
              <a:t> app for person/computer/office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7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Airtable licensing/pricing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– 1,200 records </a:t>
            </a:r>
            <a:r>
              <a:rPr lang="en-US" dirty="0" err="1"/>
              <a:t>ber</a:t>
            </a:r>
            <a:r>
              <a:rPr lang="en-US" dirty="0"/>
              <a:t> base 2 week backups/revision</a:t>
            </a:r>
          </a:p>
          <a:p>
            <a:r>
              <a:rPr lang="en-US" dirty="0"/>
              <a:t>Plus($10 user/month) – 5,000 records per base, 6 months backups/revision</a:t>
            </a:r>
          </a:p>
          <a:p>
            <a:r>
              <a:rPr lang="en-US" dirty="0"/>
              <a:t>Pro($20 user/month) – 20,000 records per base, 1 year backups revision + lots of features – private links / locked views / personal views / …</a:t>
            </a:r>
          </a:p>
          <a:p>
            <a:r>
              <a:rPr lang="en-US" dirty="0"/>
              <a:t>Edu discount – 50% off ; </a:t>
            </a:r>
          </a:p>
          <a:p>
            <a:r>
              <a:rPr lang="en-US" dirty="0"/>
              <a:t>price per user/editor, </a:t>
            </a:r>
            <a:r>
              <a:rPr lang="en-US" dirty="0" err="1"/>
              <a:t>readonly</a:t>
            </a:r>
            <a:r>
              <a:rPr lang="en-US" dirty="0"/>
              <a:t> users free with pro</a:t>
            </a:r>
          </a:p>
          <a:p>
            <a:r>
              <a:rPr lang="en-US" dirty="0"/>
              <a:t>https://</a:t>
            </a:r>
            <a:r>
              <a:rPr lang="en-US" dirty="0" err="1"/>
              <a:t>airtable.com</a:t>
            </a:r>
            <a:r>
              <a:rPr lang="en-US" dirty="0"/>
              <a:t>/pricing</a:t>
            </a:r>
          </a:p>
        </p:txBody>
      </p:sp>
    </p:spTree>
    <p:extLst>
      <p:ext uri="{BB962C8B-B14F-4D97-AF65-F5344CB8AC3E}">
        <p14:creationId xmlns:p14="http://schemas.microsoft.com/office/powerpoint/2010/main" val="380525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E533-7CB9-594E-8407-76CEE92D4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Airtable Basics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11B8F-0DCE-E347-BF90-BAC6B8B13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 – collection of spreadsheets</a:t>
            </a:r>
          </a:p>
          <a:p>
            <a:r>
              <a:rPr lang="en-US" dirty="0"/>
              <a:t>Users Roles</a:t>
            </a:r>
          </a:p>
          <a:p>
            <a:pPr lvl="1"/>
            <a:r>
              <a:rPr lang="en-US" dirty="0"/>
              <a:t>Owner </a:t>
            </a:r>
          </a:p>
          <a:p>
            <a:pPr lvl="1"/>
            <a:r>
              <a:rPr lang="en-US" dirty="0"/>
              <a:t>Creator</a:t>
            </a:r>
          </a:p>
          <a:p>
            <a:pPr lvl="1"/>
            <a:r>
              <a:rPr lang="en-US" dirty="0"/>
              <a:t>Editor</a:t>
            </a:r>
          </a:p>
          <a:p>
            <a:pPr lvl="1"/>
            <a:r>
              <a:rPr lang="en-US" dirty="0" err="1"/>
              <a:t>Commentor</a:t>
            </a:r>
            <a:endParaRPr lang="en-US" dirty="0"/>
          </a:p>
          <a:p>
            <a:pPr lvl="1"/>
            <a:r>
              <a:rPr lang="en-US" dirty="0"/>
              <a:t>Read Only</a:t>
            </a:r>
          </a:p>
          <a:p>
            <a:r>
              <a:rPr lang="en-US" dirty="0"/>
              <a:t>Snapshots / Copies / Record level audits</a:t>
            </a:r>
          </a:p>
          <a:p>
            <a:r>
              <a:rPr lang="en-US" dirty="0"/>
              <a:t>Snapshot / record audit retention</a:t>
            </a:r>
          </a:p>
          <a:p>
            <a:r>
              <a:rPr lang="en-US" dirty="0"/>
              <a:t>Collaborative editing of same sheet / record!</a:t>
            </a:r>
          </a:p>
        </p:txBody>
      </p:sp>
    </p:spTree>
    <p:extLst>
      <p:ext uri="{BB962C8B-B14F-4D97-AF65-F5344CB8AC3E}">
        <p14:creationId xmlns:p14="http://schemas.microsoft.com/office/powerpoint/2010/main" val="214781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E243-7908-994A-B25E-3D544F60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Airtable core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09C2-1ED7-1E46-86B1-E50310672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Views – fields (hide/show) / arrangement / grouping / filters / sorting / size of columns ; shared and personal</a:t>
            </a:r>
          </a:p>
          <a:p>
            <a:r>
              <a:rPr lang="en-US" dirty="0"/>
              <a:t>Field Types -  21 ; link to another sheet ; lookups, single/multiple select, formulas, attachments, …</a:t>
            </a:r>
          </a:p>
          <a:p>
            <a:r>
              <a:rPr lang="en-US" dirty="0"/>
              <a:t>Blocks – pivot tables ; graphs ; …</a:t>
            </a:r>
          </a:p>
          <a:p>
            <a:r>
              <a:rPr lang="en-US" dirty="0"/>
              <a:t>Import data ; load via </a:t>
            </a:r>
            <a:r>
              <a:rPr lang="en-US" dirty="0" err="1"/>
              <a:t>api</a:t>
            </a:r>
            <a:r>
              <a:rPr lang="en-US" dirty="0"/>
              <a:t>, manual input grid; external webform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5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77CB-C30F-BF45-A71E-B3392A5D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Shots of Key features ; then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85F7-F080-C54B-B3D2-21450845C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77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{1A1FDD39-34E0-3540-9696-350EB8E3D3EB}tf10001060</Template>
  <TotalTime>303</TotalTime>
  <Words>985</Words>
  <Application>Microsoft Macintosh PowerPoint</Application>
  <PresentationFormat>Widescreen</PresentationFormat>
  <Paragraphs>109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Trebuchet MS</vt:lpstr>
      <vt:lpstr>Wingdings</vt:lpstr>
      <vt:lpstr>Wingdings 3</vt:lpstr>
      <vt:lpstr>Facet</vt:lpstr>
      <vt:lpstr>Can Airtable improve your department’s operational efficiency?</vt:lpstr>
      <vt:lpstr>My Bio</vt:lpstr>
      <vt:lpstr>Agenda</vt:lpstr>
      <vt:lpstr>By the end of the presentation, I’m hoping you will …</vt:lpstr>
      <vt:lpstr> Why did we look at Airtable?</vt:lpstr>
      <vt:lpstr>Airtable licensing/pricing </vt:lpstr>
      <vt:lpstr>Airtable Basics </vt:lpstr>
      <vt:lpstr>Airtable core features</vt:lpstr>
      <vt:lpstr>Screen Shots of Key features ; then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 Demo or video</vt:lpstr>
      <vt:lpstr>Demo - </vt:lpstr>
      <vt:lpstr>Feature Creep</vt:lpstr>
      <vt:lpstr>API integration / MyPlan</vt:lpstr>
      <vt:lpstr>Top Features Missing </vt:lpstr>
      <vt:lpstr>PowerPoint Presentation</vt:lpstr>
      <vt:lpstr>Community Forums</vt:lpstr>
      <vt:lpstr>Observations</vt:lpstr>
      <vt:lpstr>Observations –Continued - outreach</vt:lpstr>
      <vt:lpstr>In Summary</vt:lpstr>
      <vt:lpstr>Questions  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UCCSC 2018 Airtable - OE</dc:title>
  <dc:creator>Steve Miley</dc:creator>
  <cp:lastModifiedBy>Steve Miley</cp:lastModifiedBy>
  <cp:revision>19</cp:revision>
  <dcterms:created xsi:type="dcterms:W3CDTF">2018-07-23T21:43:37Z</dcterms:created>
  <dcterms:modified xsi:type="dcterms:W3CDTF">2018-08-15T05:03:59Z</dcterms:modified>
</cp:coreProperties>
</file>