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1pPr>
    <a:lvl2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2pPr>
    <a:lvl3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3pPr>
    <a:lvl4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4pPr>
    <a:lvl5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5pPr>
    <a:lvl6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6pPr>
    <a:lvl7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7pPr>
    <a:lvl8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8pPr>
    <a:lvl9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venir Next Medium"/>
          <a:ea typeface="Avenir Next Medium"/>
          <a:cs typeface="Avenir Next Medium"/>
        </a:font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1">
              <a:hueOff val="178262"/>
              <a:satOff val="-8651"/>
              <a:lumOff val="-7254"/>
              <a:alpha val="29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6">
              <a:alpha val="25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01D73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-239254"/>
              <a:lumOff val="-1399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EB9B">
              <a:alpha val="26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889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47882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>
              <a:alpha val="75000"/>
            </a:srgbClr>
          </a:solidFill>
        </a:fill>
      </a:tcStyle>
    </a:wholeTbl>
    <a:band2H>
      <a:tcTxStyle b="def" i="def"/>
      <a:tcStyle>
        <a:tcBdr/>
        <a:fill>
          <a:solidFill>
            <a:srgbClr val="686A6A">
              <a:alpha val="85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63500" cap="flat">
              <a:solidFill>
                <a:srgbClr val="222222"/>
              </a:solidFill>
              <a:prstDash val="solid"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86A6A">
              <a:alpha val="85000"/>
            </a:srgb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22222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635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4" name="Shape 16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&amp; Subtitle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"/>
          <p:cNvSpPr/>
          <p:nvPr/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</a:t>
            </a:r>
          </a:p>
        </p:txBody>
      </p:sp>
      <p:sp>
        <p:nvSpPr>
          <p:cNvPr id="10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hoto - 3 Up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Image"/>
          <p:cNvSpPr/>
          <p:nvPr>
            <p:ph type="pic" sz="half" idx="13"/>
          </p:nvPr>
        </p:nvSpPr>
        <p:spPr>
          <a:xfrm>
            <a:off x="6503154" y="0"/>
            <a:ext cx="6502401" cy="4864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2" name="Image"/>
          <p:cNvSpPr/>
          <p:nvPr>
            <p:ph type="pic" sz="half" idx="14"/>
          </p:nvPr>
        </p:nvSpPr>
        <p:spPr>
          <a:xfrm>
            <a:off x="6502400" y="4902200"/>
            <a:ext cx="6502400" cy="4864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3" name="Image"/>
          <p:cNvSpPr/>
          <p:nvPr>
            <p:ph type="pic" idx="15"/>
          </p:nvPr>
        </p:nvSpPr>
        <p:spPr>
          <a:xfrm>
            <a:off x="0" y="0"/>
            <a:ext cx="6468534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allout"/>
          <p:cNvSpPr/>
          <p:nvPr/>
        </p:nvSpPr>
        <p:spPr>
          <a:xfrm>
            <a:off x="469900" y="2362200"/>
            <a:ext cx="12065000" cy="5229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24" y="0"/>
                </a:moveTo>
                <a:cubicBezTo>
                  <a:pt x="100" y="0"/>
                  <a:pt x="0" y="232"/>
                  <a:pt x="0" y="516"/>
                </a:cubicBezTo>
                <a:lnTo>
                  <a:pt x="0" y="18789"/>
                </a:lnTo>
                <a:cubicBezTo>
                  <a:pt x="0" y="19073"/>
                  <a:pt x="100" y="19305"/>
                  <a:pt x="224" y="19305"/>
                </a:cubicBezTo>
                <a:lnTo>
                  <a:pt x="17228" y="19305"/>
                </a:lnTo>
                <a:lnTo>
                  <a:pt x="17850" y="21600"/>
                </a:lnTo>
                <a:lnTo>
                  <a:pt x="18471" y="19305"/>
                </a:lnTo>
                <a:lnTo>
                  <a:pt x="21376" y="19305"/>
                </a:lnTo>
                <a:cubicBezTo>
                  <a:pt x="21500" y="19305"/>
                  <a:pt x="21600" y="19073"/>
                  <a:pt x="21600" y="18789"/>
                </a:cubicBezTo>
                <a:lnTo>
                  <a:pt x="21600" y="516"/>
                </a:lnTo>
                <a:cubicBezTo>
                  <a:pt x="21600" y="232"/>
                  <a:pt x="21500" y="0"/>
                  <a:pt x="21376" y="0"/>
                </a:cubicBezTo>
                <a:lnTo>
                  <a:pt x="224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</a:p>
        </p:txBody>
      </p:sp>
      <p:sp>
        <p:nvSpPr>
          <p:cNvPr id="122" name="Type a quote here."/>
          <p:cNvSpPr txBox="1"/>
          <p:nvPr>
            <p:ph type="body" sz="quarter" idx="13"/>
          </p:nvPr>
        </p:nvSpPr>
        <p:spPr>
          <a:xfrm>
            <a:off x="889000" y="2908300"/>
            <a:ext cx="11226800" cy="1297944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z="94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Type a quote here.</a:t>
            </a:r>
          </a:p>
        </p:txBody>
      </p:sp>
      <p:sp>
        <p:nvSpPr>
          <p:cNvPr id="123" name="Johnny Appleseed"/>
          <p:cNvSpPr txBox="1"/>
          <p:nvPr>
            <p:ph type="body" sz="quarter" idx="14"/>
          </p:nvPr>
        </p:nvSpPr>
        <p:spPr>
          <a:xfrm>
            <a:off x="406400" y="7789333"/>
            <a:ext cx="12192000" cy="863604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60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Johnny Appleseed</a:t>
            </a:r>
          </a:p>
        </p:txBody>
      </p:sp>
      <p:sp>
        <p:nvSpPr>
          <p:cNvPr id="124" name="Text"/>
          <p:cNvSpPr txBox="1"/>
          <p:nvPr>
            <p:ph type="body" sz="quarter" idx="15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</a:t>
            </a:r>
          </a:p>
        </p:txBody>
      </p:sp>
      <p:sp>
        <p:nvSpPr>
          <p:cNvPr id="1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Quote Alt">
    <p:bg>
      <p:bgPr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ype a quote here."/>
          <p:cNvSpPr txBox="1"/>
          <p:nvPr>
            <p:ph type="body" sz="quarter" idx="13"/>
          </p:nvPr>
        </p:nvSpPr>
        <p:spPr>
          <a:xfrm>
            <a:off x="5892800" y="2641600"/>
            <a:ext cx="6705600" cy="25019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z="94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Type a quote here.</a:t>
            </a:r>
          </a:p>
        </p:txBody>
      </p:sp>
      <p:sp>
        <p:nvSpPr>
          <p:cNvPr id="133" name="Image"/>
          <p:cNvSpPr/>
          <p:nvPr>
            <p:ph type="pic" idx="14"/>
          </p:nvPr>
        </p:nvSpPr>
        <p:spPr>
          <a:xfrm>
            <a:off x="0" y="0"/>
            <a:ext cx="5486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4" name="Johnny Appleseed"/>
          <p:cNvSpPr txBox="1"/>
          <p:nvPr>
            <p:ph type="body" sz="quarter" idx="15"/>
          </p:nvPr>
        </p:nvSpPr>
        <p:spPr>
          <a:xfrm>
            <a:off x="5892800" y="7789333"/>
            <a:ext cx="6705600" cy="863604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defTabSz="457200">
              <a:spcBef>
                <a:spcPts val="0"/>
              </a:spcBef>
              <a:buClrTx/>
              <a:buSzTx/>
              <a:buFontTx/>
              <a:buNone/>
              <a:defRPr sz="6000">
                <a:solidFill>
                  <a:srgbClr val="232323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Johnny Appleseed</a:t>
            </a:r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hot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hoto - Horizontal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3" name="Line"/>
          <p:cNvSpPr/>
          <p:nvPr>
            <p:ph type="body" sz="quarter" idx="14"/>
          </p:nvPr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</a:ln>
        </p:spPr>
        <p:txBody>
          <a:bodyPr anchor="ctr">
            <a:noAutofit/>
          </a:bodyPr>
          <a:lstStyle/>
          <a:p>
            <a:pPr marL="0" indent="0" defTabSz="457200">
              <a:spcBef>
                <a:spcPts val="0"/>
              </a:spcBef>
              <a:buClrTx/>
              <a:buSzTx/>
              <a:buFontTx/>
              <a:buNone/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4" name="Title Text"/>
          <p:cNvSpPr txBox="1"/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Title Text</a:t>
            </a:r>
          </a:p>
        </p:txBody>
      </p:sp>
      <p:sp>
        <p:nvSpPr>
          <p:cNvPr id="25" name="Body Level One…"/>
          <p:cNvSpPr txBox="1"/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lide Number"/>
          <p:cNvSpPr txBox="1"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&amp; Subtitle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ne"/>
          <p:cNvSpPr/>
          <p:nvPr/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4" name="Title Text"/>
          <p:cNvSpPr txBox="1"/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Title Text</a:t>
            </a:r>
          </a:p>
        </p:txBody>
      </p:sp>
      <p:sp>
        <p:nvSpPr>
          <p:cNvPr id="35" name="Body Level One…"/>
          <p:cNvSpPr txBox="1"/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6" name="Slide Number"/>
          <p:cNvSpPr txBox="1"/>
          <p:nvPr>
            <p:ph type="sldNum" sz="quarter" idx="2"/>
          </p:nvPr>
        </p:nvSpPr>
        <p:spPr>
          <a:xfrm>
            <a:off x="12161859" y="4191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- Center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Text"/>
          <p:cNvSpPr txBox="1"/>
          <p:nvPr>
            <p:ph type="title"/>
          </p:nvPr>
        </p:nvSpPr>
        <p:spPr>
          <a:xfrm>
            <a:off x="406400" y="4038600"/>
            <a:ext cx="12192000" cy="45212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Title Text</a:t>
            </a:r>
          </a:p>
        </p:txBody>
      </p:sp>
      <p:sp>
        <p:nvSpPr>
          <p:cNvPr id="44" name="Slide Number"/>
          <p:cNvSpPr txBox="1"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hoto - Vertical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Line"/>
          <p:cNvSpPr/>
          <p:nvPr/>
        </p:nvSpPr>
        <p:spPr>
          <a:xfrm flipV="1">
            <a:off x="5892800" y="6141012"/>
            <a:ext cx="6705600" cy="145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2" name="Image"/>
          <p:cNvSpPr/>
          <p:nvPr>
            <p:ph type="pic" idx="13"/>
          </p:nvPr>
        </p:nvSpPr>
        <p:spPr>
          <a:xfrm>
            <a:off x="0" y="0"/>
            <a:ext cx="5486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53" name="Title Text"/>
          <p:cNvSpPr txBox="1"/>
          <p:nvPr>
            <p:ph type="title"/>
          </p:nvPr>
        </p:nvSpPr>
        <p:spPr>
          <a:xfrm>
            <a:off x="5892800" y="6426200"/>
            <a:ext cx="67056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Title Text</a:t>
            </a:r>
          </a:p>
        </p:txBody>
      </p:sp>
      <p:sp>
        <p:nvSpPr>
          <p:cNvPr id="54" name="Body Level One…"/>
          <p:cNvSpPr txBox="1"/>
          <p:nvPr>
            <p:ph type="body" sz="quarter" idx="1"/>
          </p:nvPr>
        </p:nvSpPr>
        <p:spPr>
          <a:xfrm>
            <a:off x="5892800" y="4267200"/>
            <a:ext cx="67056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5" name="Slide Number"/>
          <p:cNvSpPr txBox="1"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</a:t>
            </a:r>
          </a:p>
        </p:txBody>
      </p:sp>
      <p:sp>
        <p:nvSpPr>
          <p:cNvPr id="6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</a:t>
            </a:r>
          </a:p>
        </p:txBody>
      </p:sp>
      <p:sp>
        <p:nvSpPr>
          <p:cNvPr id="7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</a:t>
            </a:r>
          </a:p>
        </p:txBody>
      </p:sp>
      <p:sp>
        <p:nvSpPr>
          <p:cNvPr id="8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</a:t>
            </a:r>
          </a:p>
        </p:txBody>
      </p:sp>
      <p:sp>
        <p:nvSpPr>
          <p:cNvPr id="92" name="Image"/>
          <p:cNvSpPr/>
          <p:nvPr>
            <p:ph type="pic" sz="half" idx="14"/>
          </p:nvPr>
        </p:nvSpPr>
        <p:spPr>
          <a:xfrm>
            <a:off x="7112000" y="1536700"/>
            <a:ext cx="5486400" cy="7797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3" name="Title Text"/>
          <p:cNvSpPr txBox="1"/>
          <p:nvPr>
            <p:ph type="title"/>
          </p:nvPr>
        </p:nvSpPr>
        <p:spPr>
          <a:xfrm>
            <a:off x="406400" y="1536700"/>
            <a:ext cx="6299200" cy="7239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94" name="Body Level One…"/>
          <p:cNvSpPr txBox="1"/>
          <p:nvPr>
            <p:ph type="body" sz="half" idx="1"/>
          </p:nvPr>
        </p:nvSpPr>
        <p:spPr>
          <a:xfrm>
            <a:off x="406400" y="2743200"/>
            <a:ext cx="6299200" cy="610870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  <a:defRPr sz="2800"/>
            </a:lvl1pPr>
            <a:lvl2pPr>
              <a:buClr>
                <a:schemeClr val="accent1"/>
              </a:buClr>
              <a:buChar char="▸"/>
              <a:defRPr sz="2800"/>
            </a:lvl2pPr>
            <a:lvl3pPr>
              <a:buClr>
                <a:schemeClr val="accent1"/>
              </a:buClr>
              <a:buChar char="▸"/>
              <a:defRPr sz="2800"/>
            </a:lvl3pPr>
            <a:lvl4pPr>
              <a:buClr>
                <a:schemeClr val="accent1"/>
              </a:buClr>
              <a:buChar char="▸"/>
              <a:defRPr sz="2800"/>
            </a:lvl4pPr>
            <a:lvl5pPr>
              <a:buClr>
                <a:schemeClr val="accent1"/>
              </a:buClr>
              <a:buChar char="▸"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"/>
          <p:cNvSpPr/>
          <p:nvPr/>
        </p:nvSpPr>
        <p:spPr>
          <a:xfrm flipV="1">
            <a:off x="406400" y="993160"/>
            <a:ext cx="12192000" cy="263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2186622" y="431800"/>
            <a:ext cx="406897" cy="4572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ransition xmlns:p14="http://schemas.microsoft.com/office/powerpoint/2010/main" spd="med" advClick="1"/>
  <p:txStyles>
    <p:titleStyle>
      <a:lvl1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1pPr>
      <a:lvl2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2pPr>
      <a:lvl3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3pPr>
      <a:lvl4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4pPr>
      <a:lvl5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5pPr>
      <a:lvl6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6pPr>
      <a:lvl7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7pPr>
      <a:lvl8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8pPr>
      <a:lvl9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9pPr>
    </p:titleStyle>
    <p:bodyStyle>
      <a:lvl1pPr marL="444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1pPr>
      <a:lvl2pPr marL="889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2pPr>
      <a:lvl3pPr marL="1333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3pPr>
      <a:lvl4pPr marL="1778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4pPr>
      <a:lvl5pPr marL="2222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5pPr>
      <a:lvl6pPr marL="2667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6pPr>
      <a:lvl7pPr marL="3111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7pPr>
      <a:lvl8pPr marL="3556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8pPr>
      <a:lvl9pPr marL="4000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9pPr>
    </p:bodyStyle>
    <p:otherStyle>
      <a:lvl1pPr marL="0" marR="0" indent="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1pPr>
      <a:lvl2pPr marL="0" marR="0" indent="228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2pPr>
      <a:lvl3pPr marL="0" marR="0" indent="457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3pPr>
      <a:lvl4pPr marL="0" marR="0" indent="685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4pPr>
      <a:lvl5pPr marL="0" marR="0" indent="9144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5pPr>
      <a:lvl6pPr marL="0" marR="0" indent="11430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6pPr>
      <a:lvl7pPr marL="0" marR="0" indent="1371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7pPr>
      <a:lvl8pPr marL="0" marR="0" indent="1600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8pPr>
      <a:lvl9pPr marL="0" marR="0" indent="1828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2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tif"/><Relationship Id="rId3" Type="http://schemas.openxmlformats.org/officeDocument/2006/relationships/image" Target="../media/image2.tif"/><Relationship Id="rId4" Type="http://schemas.openxmlformats.org/officeDocument/2006/relationships/image" Target="../media/image3.tif"/><Relationship Id="rId5" Type="http://schemas.openxmlformats.org/officeDocument/2006/relationships/image" Target="../media/image4.tif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Endpoint engineering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defTabSz="443991">
              <a:defRPr sz="12920"/>
            </a:lvl1pPr>
          </a:lstStyle>
          <a:p>
            <a:pPr/>
            <a:r>
              <a:t>Endpoint engineering</a:t>
            </a:r>
          </a:p>
        </p:txBody>
      </p:sp>
      <p:sp>
        <p:nvSpPr>
          <p:cNvPr id="167" name="ucsc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t>ucsc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“In the beginning there were floppy disks and sneakernet.”"/>
          <p:cNvSpPr txBox="1"/>
          <p:nvPr>
            <p:ph type="body" idx="13"/>
          </p:nvPr>
        </p:nvSpPr>
        <p:spPr>
          <a:xfrm>
            <a:off x="889000" y="2908300"/>
            <a:ext cx="11226800" cy="2809241"/>
          </a:xfrm>
          <a:prstGeom prst="rect">
            <a:avLst/>
          </a:prstGeom>
        </p:spPr>
        <p:txBody>
          <a:bodyPr/>
          <a:lstStyle>
            <a:lvl1pPr>
              <a:defRPr sz="70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“In the beginning there were floppy disks and sneakernet.”</a:t>
            </a:r>
          </a:p>
        </p:txBody>
      </p:sp>
      <p:sp>
        <p:nvSpPr>
          <p:cNvPr id="170" name="Paul Sosbee"/>
          <p:cNvSpPr txBox="1"/>
          <p:nvPr>
            <p:ph type="body" idx="14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Paul Sosbee</a:t>
            </a:r>
          </a:p>
        </p:txBody>
      </p:sp>
      <p:sp>
        <p:nvSpPr>
          <p:cNvPr id="171" name="The evolution of endpoint engineering"/>
          <p:cNvSpPr txBox="1"/>
          <p:nvPr>
            <p:ph type="body" idx="15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evolution of endpoint engineering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Enter the casper suite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Enter the casper suite</a:t>
            </a:r>
          </a:p>
        </p:txBody>
      </p:sp>
      <p:pic>
        <p:nvPicPr>
          <p:cNvPr id="174" name="Screen Shot 2018-07-27 at 3.53.56 PM.png" descr="Screen Shot 2018-07-27 at 3.53.56 PM.png"/>
          <p:cNvPicPr>
            <a:picLocks noChangeAspect="1"/>
          </p:cNvPicPr>
          <p:nvPr>
            <p:ph type="pic" idx="14"/>
          </p:nvPr>
        </p:nvPicPr>
        <p:blipFill>
          <a:blip r:embed="rId2">
            <a:extLst/>
          </a:blip>
          <a:srcRect l="0" t="24178" r="0" b="24178"/>
          <a:stretch>
            <a:fillRect/>
          </a:stretch>
        </p:blipFill>
        <p:spPr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we are not pushy peop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we are not pushy people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Screen Shot 2018-07-16 at 11.08.04 AM.png" descr="Screen Shot 2018-07-16 at 11.08.04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486427"/>
            <a:ext cx="13004800" cy="913704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Rectangle"/>
          <p:cNvSpPr/>
          <p:nvPr/>
        </p:nvSpPr>
        <p:spPr>
          <a:xfrm>
            <a:off x="1054100" y="1041400"/>
            <a:ext cx="10896600" cy="76708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232323"/>
                </a:solidFill>
                <a:latin typeface="+mn-lt"/>
                <a:ea typeface="+mn-ea"/>
                <a:cs typeface="+mn-cs"/>
                <a:sym typeface="DIN Condensed"/>
              </a:defRPr>
            </a:pPr>
          </a:p>
        </p:txBody>
      </p:sp>
      <p:pic>
        <p:nvPicPr>
          <p:cNvPr id="181" name="Jamf-Pro-color.png" descr="Jamf-Pro-color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83353" y="2035072"/>
            <a:ext cx="7340601" cy="2108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1200px-BigFix_logo.svg.png" descr="1200px-BigFix_logo.svg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317631" y="4452978"/>
            <a:ext cx="8686416" cy="290995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he unified inventor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unified inventory</a:t>
            </a:r>
          </a:p>
        </p:txBody>
      </p:sp>
      <p:pic>
        <p:nvPicPr>
          <p:cNvPr id="185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90304" y="1720601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6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095978" y="218082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7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94404" y="3744155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8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178778" y="218082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9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756894" y="794047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0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265410" y="794047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1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054404" y="6660629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2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879904" y="4971801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56894" y="2469901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4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1343704" y="2041673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5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1343704" y="7149120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6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1178778" y="5446638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879904" y="3282974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8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99054" y="6444729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9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99054" y="1876573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0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539304" y="2041673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1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722094" y="44747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2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99054" y="7917929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834486" y="1782142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4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31441" y="310901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5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204275" y="218082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6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97867" y="218082"/>
            <a:ext cx="1625601" cy="1625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7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143141" y="1720601"/>
            <a:ext cx="1625601" cy="1625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autonomous jamf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defTabSz="531622">
              <a:defRPr sz="15470"/>
            </a:lvl1pPr>
          </a:lstStyle>
          <a:p>
            <a:pPr/>
            <a:r>
              <a:t>autonomous jamf</a:t>
            </a:r>
          </a:p>
        </p:txBody>
      </p:sp>
      <p:sp>
        <p:nvSpPr>
          <p:cNvPr id="210" name="Decentralized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Decentralized</a:t>
            </a:r>
          </a:p>
        </p:txBody>
      </p:sp>
      <p:sp>
        <p:nvSpPr>
          <p:cNvPr id="211" name="Humanities"/>
          <p:cNvSpPr/>
          <p:nvPr/>
        </p:nvSpPr>
        <p:spPr>
          <a:xfrm>
            <a:off x="1303535" y="457200"/>
            <a:ext cx="2142730" cy="2146598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Humanities</a:t>
            </a:r>
          </a:p>
        </p:txBody>
      </p:sp>
      <p:sp>
        <p:nvSpPr>
          <p:cNvPr id="212" name="Soe"/>
          <p:cNvSpPr/>
          <p:nvPr/>
        </p:nvSpPr>
        <p:spPr>
          <a:xfrm>
            <a:off x="5431035" y="457200"/>
            <a:ext cx="2142730" cy="2146598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Soe</a:t>
            </a:r>
          </a:p>
        </p:txBody>
      </p:sp>
      <p:sp>
        <p:nvSpPr>
          <p:cNvPr id="213" name="Socsci"/>
          <p:cNvSpPr/>
          <p:nvPr/>
        </p:nvSpPr>
        <p:spPr>
          <a:xfrm>
            <a:off x="9558535" y="457200"/>
            <a:ext cx="2142730" cy="2146598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Socsci</a:t>
            </a:r>
          </a:p>
        </p:txBody>
      </p:sp>
      <p:sp>
        <p:nvSpPr>
          <p:cNvPr id="214" name="Css"/>
          <p:cNvSpPr/>
          <p:nvPr/>
        </p:nvSpPr>
        <p:spPr>
          <a:xfrm>
            <a:off x="7539235" y="2781300"/>
            <a:ext cx="2142730" cy="2146598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Css</a:t>
            </a:r>
          </a:p>
        </p:txBody>
      </p:sp>
      <p:sp>
        <p:nvSpPr>
          <p:cNvPr id="215" name="Arts"/>
          <p:cNvSpPr/>
          <p:nvPr/>
        </p:nvSpPr>
        <p:spPr>
          <a:xfrm>
            <a:off x="3348235" y="2781300"/>
            <a:ext cx="2142730" cy="2146598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Arts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New_Template7">
  <a:themeElements>
    <a:clrScheme name="New_Template7">
      <a:dk1>
        <a:srgbClr val="222222"/>
      </a:dk1>
      <a:lt1>
        <a:srgbClr val="838787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2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New_Template7">
  <a:themeElements>
    <a:clrScheme name="New_Template7">
      <a:dk1>
        <a:srgbClr val="000000"/>
      </a:dk1>
      <a:lt1>
        <a:srgbClr val="FFFFFF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2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