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Image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Image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allout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Type a quote here."/>
          <p:cNvSpPr txBox="1"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Johnny Appleseed"/>
          <p:cNvSpPr txBox="1"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Text"/>
          <p:cNvSpPr txBox="1"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ype a quote here."/>
          <p:cNvSpPr txBox="1"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Image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Johnny Appleseed"/>
          <p:cNvSpPr txBox="1"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Line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Image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Title Text"/>
          <p:cNvSpPr txBox="1"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Body Level One…"/>
          <p:cNvSpPr txBox="1"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Image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Body Level One…"/>
          <p:cNvSpPr txBox="1"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Endpoint engineer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12920"/>
            </a:lvl1pPr>
          </a:lstStyle>
          <a:p>
            <a:pPr/>
            <a:r>
              <a:t>Endpoint engineering</a:t>
            </a:r>
          </a:p>
        </p:txBody>
      </p:sp>
      <p:sp>
        <p:nvSpPr>
          <p:cNvPr id="167" name="ucsc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ucsc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“In the beginning there were floppy disks and sneakernet.”"/>
          <p:cNvSpPr txBox="1"/>
          <p:nvPr>
            <p:ph type="body" idx="13"/>
          </p:nvPr>
        </p:nvSpPr>
        <p:spPr>
          <a:xfrm>
            <a:off x="889000" y="2908300"/>
            <a:ext cx="11226800" cy="2809241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“In the beginning there were floppy disks and sneakernet.”</a:t>
            </a:r>
          </a:p>
        </p:txBody>
      </p:sp>
      <p:sp>
        <p:nvSpPr>
          <p:cNvPr id="170" name="Paul Sosbee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Paul Sosbee</a:t>
            </a:r>
          </a:p>
        </p:txBody>
      </p:sp>
      <p:sp>
        <p:nvSpPr>
          <p:cNvPr id="171" name="The evolution of endpoint engineering"/>
          <p:cNvSpPr txBox="1"/>
          <p:nvPr>
            <p:ph type="body" idx="1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evolution of endpoint engineering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Enter the casper suite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Enter the casper suite</a:t>
            </a:r>
          </a:p>
        </p:txBody>
      </p:sp>
      <p:pic>
        <p:nvPicPr>
          <p:cNvPr id="174" name="Screen Shot 2018-07-27 at 3.53.56 PM.png" descr="Screen Shot 2018-07-27 at 3.53.56 PM.png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0" t="24178" r="0" b="24178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we are not pushy peo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 are not pushy people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Screen Shot 2018-07-16 at 11.08.04 AM.png" descr="Screen Shot 2018-07-16 at 11.08.04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86427"/>
            <a:ext cx="13004800" cy="91370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"/>
          <p:cNvSpPr/>
          <p:nvPr/>
        </p:nvSpPr>
        <p:spPr>
          <a:xfrm>
            <a:off x="1054100" y="1041400"/>
            <a:ext cx="10896600" cy="7670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pic>
        <p:nvPicPr>
          <p:cNvPr id="181" name="Jamf-Pro-color.png" descr="Jamf-Pro-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83353" y="2035072"/>
            <a:ext cx="7340601" cy="2108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1200px-BigFix_logo.svg.png" descr="1200px-BigFix_logo.sv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17631" y="4452978"/>
            <a:ext cx="8686416" cy="29099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he unified invento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unified inventory</a:t>
            </a:r>
          </a:p>
        </p:txBody>
      </p:sp>
      <p:pic>
        <p:nvPicPr>
          <p:cNvPr id="18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0304" y="1720601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95978" y="218082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94404" y="3744155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78778" y="218082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56894" y="794047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65410" y="794047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54404" y="6660629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79904" y="4971801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56894" y="2469901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343704" y="2041673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343704" y="7149120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78778" y="5446638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79904" y="3282974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99054" y="6444729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99054" y="1876573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539304" y="2041673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22094" y="44747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99054" y="7917929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34486" y="1782142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1441" y="310901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04275" y="218082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97867" y="218082"/>
            <a:ext cx="1625601" cy="162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3141" y="1720601"/>
            <a:ext cx="1625601" cy="162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autonomous jamf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15470"/>
            </a:lvl1pPr>
          </a:lstStyle>
          <a:p>
            <a:pPr/>
            <a:r>
              <a:t>autonomous jamf</a:t>
            </a:r>
          </a:p>
        </p:txBody>
      </p:sp>
      <p:sp>
        <p:nvSpPr>
          <p:cNvPr id="210" name="Decentralized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Decentralized</a:t>
            </a:r>
          </a:p>
        </p:txBody>
      </p:sp>
      <p:sp>
        <p:nvSpPr>
          <p:cNvPr id="211" name="Humanities"/>
          <p:cNvSpPr/>
          <p:nvPr/>
        </p:nvSpPr>
        <p:spPr>
          <a:xfrm>
            <a:off x="1303535" y="457200"/>
            <a:ext cx="2142730" cy="214659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Humanities</a:t>
            </a:r>
          </a:p>
        </p:txBody>
      </p:sp>
      <p:sp>
        <p:nvSpPr>
          <p:cNvPr id="212" name="Soe"/>
          <p:cNvSpPr/>
          <p:nvPr/>
        </p:nvSpPr>
        <p:spPr>
          <a:xfrm>
            <a:off x="5431035" y="457200"/>
            <a:ext cx="2142730" cy="214659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Soe</a:t>
            </a:r>
          </a:p>
        </p:txBody>
      </p:sp>
      <p:sp>
        <p:nvSpPr>
          <p:cNvPr id="213" name="Socsci"/>
          <p:cNvSpPr/>
          <p:nvPr/>
        </p:nvSpPr>
        <p:spPr>
          <a:xfrm>
            <a:off x="9558535" y="457200"/>
            <a:ext cx="2142730" cy="214659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Socsci</a:t>
            </a:r>
          </a:p>
        </p:txBody>
      </p:sp>
      <p:sp>
        <p:nvSpPr>
          <p:cNvPr id="214" name="Css"/>
          <p:cNvSpPr/>
          <p:nvPr/>
        </p:nvSpPr>
        <p:spPr>
          <a:xfrm>
            <a:off x="7539235" y="2781300"/>
            <a:ext cx="2142730" cy="214659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Css</a:t>
            </a:r>
          </a:p>
        </p:txBody>
      </p:sp>
      <p:sp>
        <p:nvSpPr>
          <p:cNvPr id="215" name="Arts"/>
          <p:cNvSpPr/>
          <p:nvPr/>
        </p:nvSpPr>
        <p:spPr>
          <a:xfrm>
            <a:off x="3348235" y="2781300"/>
            <a:ext cx="2142730" cy="214659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Arts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