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8" r:id="rId2"/>
  </p:sldMasterIdLst>
  <p:notesMasterIdLst>
    <p:notesMasterId r:id="rId41"/>
  </p:notesMasterIdLst>
  <p:handoutMasterIdLst>
    <p:handoutMasterId r:id="rId42"/>
  </p:handoutMasterIdLst>
  <p:sldIdLst>
    <p:sldId id="256" r:id="rId3"/>
    <p:sldId id="257" r:id="rId4"/>
    <p:sldId id="258" r:id="rId5"/>
    <p:sldId id="269" r:id="rId6"/>
    <p:sldId id="270" r:id="rId7"/>
    <p:sldId id="280" r:id="rId8"/>
    <p:sldId id="271" r:id="rId9"/>
    <p:sldId id="267" r:id="rId10"/>
    <p:sldId id="294" r:id="rId11"/>
    <p:sldId id="266" r:id="rId12"/>
    <p:sldId id="268" r:id="rId13"/>
    <p:sldId id="290" r:id="rId14"/>
    <p:sldId id="272" r:id="rId15"/>
    <p:sldId id="273" r:id="rId16"/>
    <p:sldId id="274" r:id="rId17"/>
    <p:sldId id="275" r:id="rId18"/>
    <p:sldId id="293" r:id="rId19"/>
    <p:sldId id="265" r:id="rId20"/>
    <p:sldId id="295" r:id="rId21"/>
    <p:sldId id="259" r:id="rId22"/>
    <p:sldId id="287" r:id="rId23"/>
    <p:sldId id="288" r:id="rId24"/>
    <p:sldId id="292" r:id="rId25"/>
    <p:sldId id="264" r:id="rId26"/>
    <p:sldId id="262" r:id="rId27"/>
    <p:sldId id="263" r:id="rId28"/>
    <p:sldId id="291" r:id="rId29"/>
    <p:sldId id="277" r:id="rId30"/>
    <p:sldId id="260" r:id="rId31"/>
    <p:sldId id="278" r:id="rId32"/>
    <p:sldId id="279" r:id="rId33"/>
    <p:sldId id="276" r:id="rId34"/>
    <p:sldId id="282" r:id="rId35"/>
    <p:sldId id="283" r:id="rId36"/>
    <p:sldId id="284" r:id="rId37"/>
    <p:sldId id="285" r:id="rId38"/>
    <p:sldId id="286" r:id="rId39"/>
    <p:sldId id="29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D2EDAD-8421-9B55-5884-2C1826D36FBD}" v="237" dt="2018-08-13T22:40:00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51"/>
  </p:normalViewPr>
  <p:slideViewPr>
    <p:cSldViewPr snapToGrid="0">
      <p:cViewPr>
        <p:scale>
          <a:sx n="70" d="100"/>
          <a:sy n="70" d="100"/>
        </p:scale>
        <p:origin x="880" y="8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weetman, William" userId="S::wsweetman@ucsd.edu::da1da6e0-5cb6-497e-a17e-16d7cd85745a" providerId="AD" clId="Web-{47B1C786-AC3C-4BE0-B7BC-EFF387ED59AF}"/>
    <pc:docChg chg="modSld">
      <pc:chgData name="Sweetman, William" userId="S::wsweetman@ucsd.edu::da1da6e0-5cb6-497e-a17e-16d7cd85745a" providerId="AD" clId="Web-{47B1C786-AC3C-4BE0-B7BC-EFF387ED59AF}" dt="2018-08-06T22:42:21.411" v="12"/>
      <pc:docMkLst>
        <pc:docMk/>
      </pc:docMkLst>
      <pc:sldChg chg="addSp delSp modSp">
        <pc:chgData name="Sweetman, William" userId="S::wsweetman@ucsd.edu::da1da6e0-5cb6-497e-a17e-16d7cd85745a" providerId="AD" clId="Web-{47B1C786-AC3C-4BE0-B7BC-EFF387ED59AF}" dt="2018-08-06T22:42:21.411" v="12"/>
        <pc:sldMkLst>
          <pc:docMk/>
          <pc:sldMk cId="2125764683" sldId="257"/>
        </pc:sldMkLst>
        <pc:picChg chg="del">
          <ac:chgData name="Sweetman, William" userId="S::wsweetman@ucsd.edu::da1da6e0-5cb6-497e-a17e-16d7cd85745a" providerId="AD" clId="Web-{47B1C786-AC3C-4BE0-B7BC-EFF387ED59AF}" dt="2018-08-06T22:40:59.864" v="6"/>
          <ac:picMkLst>
            <pc:docMk/>
            <pc:sldMk cId="2125764683" sldId="257"/>
            <ac:picMk id="2" creationId="{0BF767DD-5458-1D44-92E2-877CC806C564}"/>
          </ac:picMkLst>
        </pc:picChg>
        <pc:picChg chg="add mod">
          <ac:chgData name="Sweetman, William" userId="S::wsweetman@ucsd.edu::da1da6e0-5cb6-497e-a17e-16d7cd85745a" providerId="AD" clId="Web-{47B1C786-AC3C-4BE0-B7BC-EFF387ED59AF}" dt="2018-08-06T22:41:02.911" v="7" actId="1076"/>
          <ac:picMkLst>
            <pc:docMk/>
            <pc:sldMk cId="2125764683" sldId="257"/>
            <ac:picMk id="5" creationId="{C0AF3F99-A764-445A-B581-EA7768BBB221}"/>
          </ac:picMkLst>
        </pc:picChg>
        <pc:picChg chg="add del mod">
          <ac:chgData name="Sweetman, William" userId="S::wsweetman@ucsd.edu::da1da6e0-5cb6-497e-a17e-16d7cd85745a" providerId="AD" clId="Web-{47B1C786-AC3C-4BE0-B7BC-EFF387ED59AF}" dt="2018-08-06T22:42:21.411" v="12"/>
          <ac:picMkLst>
            <pc:docMk/>
            <pc:sldMk cId="2125764683" sldId="257"/>
            <ac:picMk id="7" creationId="{CD6C2732-845A-4318-9011-00A214BB2E3C}"/>
          </ac:picMkLst>
        </pc:picChg>
      </pc:sldChg>
      <pc:sldChg chg="addSp delSp modSp">
        <pc:chgData name="Sweetman, William" userId="S::wsweetman@ucsd.edu::da1da6e0-5cb6-497e-a17e-16d7cd85745a" providerId="AD" clId="Web-{47B1C786-AC3C-4BE0-B7BC-EFF387ED59AF}" dt="2018-08-06T22:41:10.317" v="9" actId="1076"/>
        <pc:sldMkLst>
          <pc:docMk/>
          <pc:sldMk cId="4188806318" sldId="258"/>
        </pc:sldMkLst>
        <pc:picChg chg="del">
          <ac:chgData name="Sweetman, William" userId="S::wsweetman@ucsd.edu::da1da6e0-5cb6-497e-a17e-16d7cd85745a" providerId="AD" clId="Web-{47B1C786-AC3C-4BE0-B7BC-EFF387ED59AF}" dt="2018-08-06T22:38:41.191" v="0"/>
          <ac:picMkLst>
            <pc:docMk/>
            <pc:sldMk cId="4188806318" sldId="258"/>
            <ac:picMk id="2" creationId="{F4D3EA7F-5FFF-4D47-BD8F-CA2DA6F96E3E}"/>
          </ac:picMkLst>
        </pc:picChg>
        <pc:picChg chg="del mod">
          <ac:chgData name="Sweetman, William" userId="S::wsweetman@ucsd.edu::da1da6e0-5cb6-497e-a17e-16d7cd85745a" providerId="AD" clId="Web-{47B1C786-AC3C-4BE0-B7BC-EFF387ED59AF}" dt="2018-08-06T22:41:08.504" v="8"/>
          <ac:picMkLst>
            <pc:docMk/>
            <pc:sldMk cId="4188806318" sldId="258"/>
            <ac:picMk id="3" creationId="{32F1A1EB-34F8-9643-8AE6-931BE95DB1D1}"/>
          </ac:picMkLst>
        </pc:picChg>
        <pc:picChg chg="add mod">
          <ac:chgData name="Sweetman, William" userId="S::wsweetman@ucsd.edu::da1da6e0-5cb6-497e-a17e-16d7cd85745a" providerId="AD" clId="Web-{47B1C786-AC3C-4BE0-B7BC-EFF387ED59AF}" dt="2018-08-06T22:41:10.317" v="9" actId="1076"/>
          <ac:picMkLst>
            <pc:docMk/>
            <pc:sldMk cId="4188806318" sldId="258"/>
            <ac:picMk id="5" creationId="{6D1FC9B3-436D-43EC-B9FD-D3FE4EB2E18F}"/>
          </ac:picMkLst>
        </pc:picChg>
      </pc:sldChg>
    </pc:docChg>
  </pc:docChgLst>
  <pc:docChgLst>
    <pc:chgData name="Sweetman, William" userId="S::wsweetman@ucsd.edu::da1da6e0-5cb6-497e-a17e-16d7cd85745a" providerId="AD" clId="Web-{000842AF-E2BC-BC60-4D4D-92004ACF259C}"/>
    <pc:docChg chg="addSld modSld">
      <pc:chgData name="Sweetman, William" userId="S::wsweetman@ucsd.edu::da1da6e0-5cb6-497e-a17e-16d7cd85745a" providerId="AD" clId="Web-{000842AF-E2BC-BC60-4D4D-92004ACF259C}" dt="2018-08-09T16:59:03.363" v="395"/>
      <pc:docMkLst>
        <pc:docMk/>
      </pc:docMkLst>
      <pc:sldChg chg="addSp modSp">
        <pc:chgData name="Sweetman, William" userId="S::wsweetman@ucsd.edu::da1da6e0-5cb6-497e-a17e-16d7cd85745a" providerId="AD" clId="Web-{000842AF-E2BC-BC60-4D4D-92004ACF259C}" dt="2018-08-09T16:50:41.563" v="379" actId="14100"/>
        <pc:sldMkLst>
          <pc:docMk/>
          <pc:sldMk cId="2748117025" sldId="259"/>
        </pc:sldMkLst>
        <pc:spChg chg="add mod">
          <ac:chgData name="Sweetman, William" userId="S::wsweetman@ucsd.edu::da1da6e0-5cb6-497e-a17e-16d7cd85745a" providerId="AD" clId="Web-{000842AF-E2BC-BC60-4D4D-92004ACF259C}" dt="2018-08-09T16:46:57.734" v="306" actId="20577"/>
          <ac:spMkLst>
            <pc:docMk/>
            <pc:sldMk cId="2748117025" sldId="259"/>
            <ac:spMk id="2" creationId="{E9ADC741-7E15-4194-95E0-288652E9627C}"/>
          </ac:spMkLst>
        </pc:spChg>
        <pc:spChg chg="add mod">
          <ac:chgData name="Sweetman, William" userId="S::wsweetman@ucsd.edu::da1da6e0-5cb6-497e-a17e-16d7cd85745a" providerId="AD" clId="Web-{000842AF-E2BC-BC60-4D4D-92004ACF259C}" dt="2018-08-09T16:38:26.919" v="131" actId="1076"/>
          <ac:spMkLst>
            <pc:docMk/>
            <pc:sldMk cId="2748117025" sldId="259"/>
            <ac:spMk id="3" creationId="{1B0194D6-0E14-4F7A-B4E4-FD8F158049E0}"/>
          </ac:spMkLst>
        </pc:spChg>
        <pc:spChg chg="mod">
          <ac:chgData name="Sweetman, William" userId="S::wsweetman@ucsd.edu::da1da6e0-5cb6-497e-a17e-16d7cd85745a" providerId="AD" clId="Web-{000842AF-E2BC-BC60-4D4D-92004ACF259C}" dt="2018-08-09T16:44:11.671" v="251" actId="20577"/>
          <ac:spMkLst>
            <pc:docMk/>
            <pc:sldMk cId="2748117025" sldId="259"/>
            <ac:spMk id="4" creationId="{739FB034-D54E-F24C-B6D3-F1A292081AF6}"/>
          </ac:spMkLst>
        </pc:spChg>
        <pc:spChg chg="add mod">
          <ac:chgData name="Sweetman, William" userId="S::wsweetman@ucsd.edu::da1da6e0-5cb6-497e-a17e-16d7cd85745a" providerId="AD" clId="Web-{000842AF-E2BC-BC60-4D4D-92004ACF259C}" dt="2018-08-09T16:47:21.938" v="311" actId="1076"/>
          <ac:spMkLst>
            <pc:docMk/>
            <pc:sldMk cId="2748117025" sldId="259"/>
            <ac:spMk id="5" creationId="{65FE96EE-7A93-407E-B36F-B6ED2D277173}"/>
          </ac:spMkLst>
        </pc:spChg>
        <pc:spChg chg="add mod">
          <ac:chgData name="Sweetman, William" userId="S::wsweetman@ucsd.edu::da1da6e0-5cb6-497e-a17e-16d7cd85745a" providerId="AD" clId="Web-{000842AF-E2BC-BC60-4D4D-92004ACF259C}" dt="2018-08-09T16:47:57.407" v="324" actId="14100"/>
          <ac:spMkLst>
            <pc:docMk/>
            <pc:sldMk cId="2748117025" sldId="259"/>
            <ac:spMk id="6" creationId="{68DE996A-4318-4195-BEB3-358C6AFDA928}"/>
          </ac:spMkLst>
        </pc:spChg>
        <pc:spChg chg="add mod">
          <ac:chgData name="Sweetman, William" userId="S::wsweetman@ucsd.edu::da1da6e0-5cb6-497e-a17e-16d7cd85745a" providerId="AD" clId="Web-{000842AF-E2BC-BC60-4D4D-92004ACF259C}" dt="2018-08-09T16:50:41.563" v="379" actId="14100"/>
          <ac:spMkLst>
            <pc:docMk/>
            <pc:sldMk cId="2748117025" sldId="259"/>
            <ac:spMk id="7" creationId="{0E533075-311A-49ED-89FD-FF57A173CFB0}"/>
          </ac:spMkLst>
        </pc:spChg>
        <pc:spChg chg="add mod">
          <ac:chgData name="Sweetman, William" userId="S::wsweetman@ucsd.edu::da1da6e0-5cb6-497e-a17e-16d7cd85745a" providerId="AD" clId="Web-{000842AF-E2BC-BC60-4D4D-92004ACF259C}" dt="2018-08-09T16:48:01.625" v="325" actId="14100"/>
          <ac:spMkLst>
            <pc:docMk/>
            <pc:sldMk cId="2748117025" sldId="259"/>
            <ac:spMk id="8" creationId="{C48E106F-3104-4655-8151-56F7F3D54CA8}"/>
          </ac:spMkLst>
        </pc:spChg>
      </pc:sldChg>
      <pc:sldChg chg="addSp delSp modSp">
        <pc:chgData name="Sweetman, William" userId="S::wsweetman@ucsd.edu::da1da6e0-5cb6-497e-a17e-16d7cd85745a" providerId="AD" clId="Web-{000842AF-E2BC-BC60-4D4D-92004ACF259C}" dt="2018-08-09T16:59:03.363" v="395"/>
        <pc:sldMkLst>
          <pc:docMk/>
          <pc:sldMk cId="3377690010" sldId="265"/>
        </pc:sldMkLst>
        <pc:graphicFrameChg chg="add del mod modGraphic">
          <ac:chgData name="Sweetman, William" userId="S::wsweetman@ucsd.edu::da1da6e0-5cb6-497e-a17e-16d7cd85745a" providerId="AD" clId="Web-{000842AF-E2BC-BC60-4D4D-92004ACF259C}" dt="2018-08-09T16:58:23.847" v="389"/>
          <ac:graphicFrameMkLst>
            <pc:docMk/>
            <pc:sldMk cId="3377690010" sldId="265"/>
            <ac:graphicFrameMk id="5" creationId="{88277906-D951-4173-98B9-83456F739F2D}"/>
          </ac:graphicFrameMkLst>
        </pc:graphicFrameChg>
        <pc:graphicFrameChg chg="add del mod modGraphic">
          <ac:chgData name="Sweetman, William" userId="S::wsweetman@ucsd.edu::da1da6e0-5cb6-497e-a17e-16d7cd85745a" providerId="AD" clId="Web-{000842AF-E2BC-BC60-4D4D-92004ACF259C}" dt="2018-08-09T16:59:03.363" v="395"/>
          <ac:graphicFrameMkLst>
            <pc:docMk/>
            <pc:sldMk cId="3377690010" sldId="265"/>
            <ac:graphicFrameMk id="7" creationId="{DBA8C45B-0AFE-400E-8C37-3ED279B3AFC3}"/>
          </ac:graphicFrameMkLst>
        </pc:graphicFrameChg>
        <pc:picChg chg="add del mod">
          <ac:chgData name="Sweetman, William" userId="S::wsweetman@ucsd.edu::da1da6e0-5cb6-497e-a17e-16d7cd85745a" providerId="AD" clId="Web-{000842AF-E2BC-BC60-4D4D-92004ACF259C}" dt="2018-08-09T16:56:51.206" v="387"/>
          <ac:picMkLst>
            <pc:docMk/>
            <pc:sldMk cId="3377690010" sldId="265"/>
            <ac:picMk id="2" creationId="{E353F306-CCC6-43F7-9EAD-B74A6ED44F0E}"/>
          </ac:picMkLst>
        </pc:picChg>
      </pc:sldChg>
      <pc:sldChg chg="addSp delSp modSp new">
        <pc:chgData name="Sweetman, William" userId="S::wsweetman@ucsd.edu::da1da6e0-5cb6-497e-a17e-16d7cd85745a" providerId="AD" clId="Web-{000842AF-E2BC-BC60-4D4D-92004ACF259C}" dt="2018-08-09T16:50:36.985" v="378" actId="20577"/>
        <pc:sldMkLst>
          <pc:docMk/>
          <pc:sldMk cId="3510513918" sldId="287"/>
        </pc:sldMkLst>
        <pc:spChg chg="add del mod">
          <ac:chgData name="Sweetman, William" userId="S::wsweetman@ucsd.edu::da1da6e0-5cb6-497e-a17e-16d7cd85745a" providerId="AD" clId="Web-{000842AF-E2BC-BC60-4D4D-92004ACF259C}" dt="2018-08-09T16:50:34.610" v="374" actId="20577"/>
          <ac:spMkLst>
            <pc:docMk/>
            <pc:sldMk cId="3510513918" sldId="287"/>
            <ac:spMk id="2" creationId="{A73CF71F-71A2-4AB4-A572-4E171CECE299}"/>
          </ac:spMkLst>
        </pc:spChg>
        <pc:spChg chg="mod">
          <ac:chgData name="Sweetman, William" userId="S::wsweetman@ucsd.edu::da1da6e0-5cb6-497e-a17e-16d7cd85745a" providerId="AD" clId="Web-{000842AF-E2BC-BC60-4D4D-92004ACF259C}" dt="2018-08-09T16:50:36.985" v="378" actId="20577"/>
          <ac:spMkLst>
            <pc:docMk/>
            <pc:sldMk cId="3510513918" sldId="287"/>
            <ac:spMk id="3" creationId="{E79925C5-B0A9-4E05-A976-840EF1AB16E1}"/>
          </ac:spMkLst>
        </pc:spChg>
        <pc:spChg chg="add del mod">
          <ac:chgData name="Sweetman, William" userId="S::wsweetman@ucsd.edu::da1da6e0-5cb6-497e-a17e-16d7cd85745a" providerId="AD" clId="Web-{000842AF-E2BC-BC60-4D4D-92004ACF259C}" dt="2018-08-09T16:50:27.423" v="353"/>
          <ac:spMkLst>
            <pc:docMk/>
            <pc:sldMk cId="3510513918" sldId="287"/>
            <ac:spMk id="5" creationId="{721A1729-B64A-482D-B6F4-BACD6EA3517A}"/>
          </ac:spMkLst>
        </pc:spChg>
      </pc:sldChg>
    </pc:docChg>
  </pc:docChgLst>
  <pc:docChgLst>
    <pc:chgData name="Hersberger, Mark" userId="S::mhersberger@ucsd.edu::c3dcab06-993d-486e-b830-55dcef1df3c2" providerId="AD" clId="Web-{5FD2EDAD-8421-9B55-5884-2C1826D36FBD}"/>
    <pc:docChg chg="modSld">
      <pc:chgData name="Hersberger, Mark" userId="S::mhersberger@ucsd.edu::c3dcab06-993d-486e-b830-55dcef1df3c2" providerId="AD" clId="Web-{5FD2EDAD-8421-9B55-5884-2C1826D36FBD}" dt="2018-08-13T22:40:00.331" v="258" actId="1076"/>
      <pc:docMkLst>
        <pc:docMk/>
      </pc:docMkLst>
      <pc:sldChg chg="addSp delSp modSp">
        <pc:chgData name="Hersberger, Mark" userId="S::mhersberger@ucsd.edu::c3dcab06-993d-486e-b830-55dcef1df3c2" providerId="AD" clId="Web-{5FD2EDAD-8421-9B55-5884-2C1826D36FBD}" dt="2018-08-13T22:40:00.331" v="258" actId="1076"/>
        <pc:sldMkLst>
          <pc:docMk/>
          <pc:sldMk cId="1364967899" sldId="275"/>
        </pc:sldMkLst>
        <pc:spChg chg="del mod">
          <ac:chgData name="Hersberger, Mark" userId="S::mhersberger@ucsd.edu::c3dcab06-993d-486e-b830-55dcef1df3c2" providerId="AD" clId="Web-{5FD2EDAD-8421-9B55-5884-2C1826D36FBD}" dt="2018-08-13T22:09:02.328" v="6"/>
          <ac:spMkLst>
            <pc:docMk/>
            <pc:sldMk cId="1364967899" sldId="275"/>
            <ac:spMk id="2" creationId="{F428C7D2-5710-A245-92BB-93284B4D0EA2}"/>
          </ac:spMkLst>
        </pc:spChg>
        <pc:spChg chg="del mod">
          <ac:chgData name="Hersberger, Mark" userId="S::mhersberger@ucsd.edu::c3dcab06-993d-486e-b830-55dcef1df3c2" providerId="AD" clId="Web-{5FD2EDAD-8421-9B55-5884-2C1826D36FBD}" dt="2018-08-13T22:08:55.156" v="3"/>
          <ac:spMkLst>
            <pc:docMk/>
            <pc:sldMk cId="1364967899" sldId="275"/>
            <ac:spMk id="3" creationId="{FFD175C7-1604-674F-9D1A-9F2A19C9D678}"/>
          </ac:spMkLst>
        </pc:spChg>
        <pc:spChg chg="del mod">
          <ac:chgData name="Hersberger, Mark" userId="S::mhersberger@ucsd.edu::c3dcab06-993d-486e-b830-55dcef1df3c2" providerId="AD" clId="Web-{5FD2EDAD-8421-9B55-5884-2C1826D36FBD}" dt="2018-08-13T22:09:04.218" v="7"/>
          <ac:spMkLst>
            <pc:docMk/>
            <pc:sldMk cId="1364967899" sldId="275"/>
            <ac:spMk id="5" creationId="{CC48E63E-F4F2-9D43-8FCB-531C519B0B61}"/>
          </ac:spMkLst>
        </pc:spChg>
        <pc:spChg chg="add mod">
          <ac:chgData name="Hersberger, Mark" userId="S::mhersberger@ucsd.edu::c3dcab06-993d-486e-b830-55dcef1df3c2" providerId="AD" clId="Web-{5FD2EDAD-8421-9B55-5884-2C1826D36FBD}" dt="2018-08-13T22:19:59.282" v="207" actId="1076"/>
          <ac:spMkLst>
            <pc:docMk/>
            <pc:sldMk cId="1364967899" sldId="275"/>
            <ac:spMk id="13" creationId="{7D35B980-0D33-4CE3-9375-15361DA0FAC8}"/>
          </ac:spMkLst>
        </pc:spChg>
        <pc:spChg chg="add mod">
          <ac:chgData name="Hersberger, Mark" userId="S::mhersberger@ucsd.edu::c3dcab06-993d-486e-b830-55dcef1df3c2" providerId="AD" clId="Web-{5FD2EDAD-8421-9B55-5884-2C1826D36FBD}" dt="2018-08-13T22:19:47.735" v="203" actId="1076"/>
          <ac:spMkLst>
            <pc:docMk/>
            <pc:sldMk cId="1364967899" sldId="275"/>
            <ac:spMk id="15" creationId="{EE622082-C07B-4FDA-9BBB-77B21E23F7BE}"/>
          </ac:spMkLst>
        </pc:spChg>
        <pc:spChg chg="add mod">
          <ac:chgData name="Hersberger, Mark" userId="S::mhersberger@ucsd.edu::c3dcab06-993d-486e-b830-55dcef1df3c2" providerId="AD" clId="Web-{5FD2EDAD-8421-9B55-5884-2C1826D36FBD}" dt="2018-08-13T22:19:53.688" v="205" actId="1076"/>
          <ac:spMkLst>
            <pc:docMk/>
            <pc:sldMk cId="1364967899" sldId="275"/>
            <ac:spMk id="17" creationId="{A18006B1-68BE-4119-9684-860B0766DE79}"/>
          </ac:spMkLst>
        </pc:spChg>
        <pc:spChg chg="add mod">
          <ac:chgData name="Hersberger, Mark" userId="S::mhersberger@ucsd.edu::c3dcab06-993d-486e-b830-55dcef1df3c2" providerId="AD" clId="Web-{5FD2EDAD-8421-9B55-5884-2C1826D36FBD}" dt="2018-08-13T22:39:30.784" v="248" actId="14100"/>
          <ac:spMkLst>
            <pc:docMk/>
            <pc:sldMk cId="1364967899" sldId="275"/>
            <ac:spMk id="18" creationId="{9A90EC92-617D-44DE-95B0-EDE23A5BC95D}"/>
          </ac:spMkLst>
        </pc:spChg>
        <pc:spChg chg="add mod">
          <ac:chgData name="Hersberger, Mark" userId="S::mhersberger@ucsd.edu::c3dcab06-993d-486e-b830-55dcef1df3c2" providerId="AD" clId="Web-{5FD2EDAD-8421-9B55-5884-2C1826D36FBD}" dt="2018-08-13T22:39:48.143" v="253" actId="1076"/>
          <ac:spMkLst>
            <pc:docMk/>
            <pc:sldMk cId="1364967899" sldId="275"/>
            <ac:spMk id="19" creationId="{8E9EB69B-1DD6-46FF-9C8D-ED3724441459}"/>
          </ac:spMkLst>
        </pc:spChg>
        <pc:spChg chg="add mod">
          <ac:chgData name="Hersberger, Mark" userId="S::mhersberger@ucsd.edu::c3dcab06-993d-486e-b830-55dcef1df3c2" providerId="AD" clId="Web-{5FD2EDAD-8421-9B55-5884-2C1826D36FBD}" dt="2018-08-13T22:40:00.331" v="258" actId="1076"/>
          <ac:spMkLst>
            <pc:docMk/>
            <pc:sldMk cId="1364967899" sldId="275"/>
            <ac:spMk id="20" creationId="{CC98EA42-B0A7-4C4E-AF34-26B527641448}"/>
          </ac:spMkLst>
        </pc:spChg>
        <pc:picChg chg="add mod">
          <ac:chgData name="Hersberger, Mark" userId="S::mhersberger@ucsd.edu::c3dcab06-993d-486e-b830-55dcef1df3c2" providerId="AD" clId="Web-{5FD2EDAD-8421-9B55-5884-2C1826D36FBD}" dt="2018-08-13T22:19:44.047" v="202" actId="1076"/>
          <ac:picMkLst>
            <pc:docMk/>
            <pc:sldMk cId="1364967899" sldId="275"/>
            <ac:picMk id="7" creationId="{86F11DFC-6BA5-4613-B04B-A4A0CCF5BD4B}"/>
          </ac:picMkLst>
        </pc:picChg>
        <pc:picChg chg="add mod">
          <ac:chgData name="Hersberger, Mark" userId="S::mhersberger@ucsd.edu::c3dcab06-993d-486e-b830-55dcef1df3c2" providerId="AD" clId="Web-{5FD2EDAD-8421-9B55-5884-2C1826D36FBD}" dt="2018-08-13T22:20:02.110" v="209" actId="1076"/>
          <ac:picMkLst>
            <pc:docMk/>
            <pc:sldMk cId="1364967899" sldId="275"/>
            <ac:picMk id="9" creationId="{16EE7313-B0BD-41C7-AAD4-A22F12A80825}"/>
          </ac:picMkLst>
        </pc:picChg>
        <pc:picChg chg="add mod">
          <ac:chgData name="Hersberger, Mark" userId="S::mhersberger@ucsd.edu::c3dcab06-993d-486e-b830-55dcef1df3c2" providerId="AD" clId="Web-{5FD2EDAD-8421-9B55-5884-2C1826D36FBD}" dt="2018-08-13T22:20:00.688" v="208" actId="1076"/>
          <ac:picMkLst>
            <pc:docMk/>
            <pc:sldMk cId="1364967899" sldId="275"/>
            <ac:picMk id="11" creationId="{F37E0DC3-BA23-4DE0-9580-AE6CE5FDE4DE}"/>
          </ac:picMkLst>
        </pc:picChg>
      </pc:sldChg>
      <pc:sldChg chg="addSp delSp modSp">
        <pc:chgData name="Hersberger, Mark" userId="S::mhersberger@ucsd.edu::c3dcab06-993d-486e-b830-55dcef1df3c2" providerId="AD" clId="Web-{5FD2EDAD-8421-9B55-5884-2C1826D36FBD}" dt="2018-08-13T22:26:19.829" v="244" actId="1076"/>
        <pc:sldMkLst>
          <pc:docMk/>
          <pc:sldMk cId="2154855899" sldId="280"/>
        </pc:sldMkLst>
        <pc:spChg chg="del mod">
          <ac:chgData name="Hersberger, Mark" userId="S::mhersberger@ucsd.edu::c3dcab06-993d-486e-b830-55dcef1df3c2" providerId="AD" clId="Web-{5FD2EDAD-8421-9B55-5884-2C1826D36FBD}" dt="2018-08-13T22:25:32.798" v="228"/>
          <ac:spMkLst>
            <pc:docMk/>
            <pc:sldMk cId="2154855899" sldId="280"/>
            <ac:spMk id="2" creationId="{E7A0A17D-A0B4-FB48-B6D0-26978DC53D75}"/>
          </ac:spMkLst>
        </pc:spChg>
        <pc:spChg chg="del mod">
          <ac:chgData name="Hersberger, Mark" userId="S::mhersberger@ucsd.edu::c3dcab06-993d-486e-b830-55dcef1df3c2" providerId="AD" clId="Web-{5FD2EDAD-8421-9B55-5884-2C1826D36FBD}" dt="2018-08-13T22:08:20.124" v="1"/>
          <ac:spMkLst>
            <pc:docMk/>
            <pc:sldMk cId="2154855899" sldId="280"/>
            <ac:spMk id="3" creationId="{B962A543-57F8-3B4B-A1E1-47785FE5F874}"/>
          </ac:spMkLst>
        </pc:spChg>
        <pc:spChg chg="del">
          <ac:chgData name="Hersberger, Mark" userId="S::mhersberger@ucsd.edu::c3dcab06-993d-486e-b830-55dcef1df3c2" providerId="AD" clId="Web-{5FD2EDAD-8421-9B55-5884-2C1826D36FBD}" dt="2018-08-13T22:25:27.782" v="226"/>
          <ac:spMkLst>
            <pc:docMk/>
            <pc:sldMk cId="2154855899" sldId="280"/>
            <ac:spMk id="5" creationId="{13B5EE09-18FE-6B42-AD04-758A026B008D}"/>
          </ac:spMkLst>
        </pc:spChg>
        <pc:spChg chg="add del mod">
          <ac:chgData name="Hersberger, Mark" userId="S::mhersberger@ucsd.edu::c3dcab06-993d-486e-b830-55dcef1df3c2" providerId="AD" clId="Web-{5FD2EDAD-8421-9B55-5884-2C1826D36FBD}" dt="2018-08-13T22:25:27.282" v="225"/>
          <ac:spMkLst>
            <pc:docMk/>
            <pc:sldMk cId="2154855899" sldId="280"/>
            <ac:spMk id="10" creationId="{988856FF-3F80-40BA-9A66-A1C33CCC26BD}"/>
          </ac:spMkLst>
        </pc:spChg>
        <pc:spChg chg="mod">
          <ac:chgData name="Hersberger, Mark" userId="S::mhersberger@ucsd.edu::c3dcab06-993d-486e-b830-55dcef1df3c2" providerId="AD" clId="Web-{5FD2EDAD-8421-9B55-5884-2C1826D36FBD}" dt="2018-08-13T22:21:21.673" v="212" actId="1076"/>
          <ac:spMkLst>
            <pc:docMk/>
            <pc:sldMk cId="2154855899" sldId="280"/>
            <ac:spMk id="21" creationId="{8E987FB8-4633-CF4A-9A8F-C1200C91B53F}"/>
          </ac:spMkLst>
        </pc:spChg>
        <pc:spChg chg="mod">
          <ac:chgData name="Hersberger, Mark" userId="S::mhersberger@ucsd.edu::c3dcab06-993d-486e-b830-55dcef1df3c2" providerId="AD" clId="Web-{5FD2EDAD-8421-9B55-5884-2C1826D36FBD}" dt="2018-08-13T22:21:17.110" v="211" actId="1076"/>
          <ac:spMkLst>
            <pc:docMk/>
            <pc:sldMk cId="2154855899" sldId="280"/>
            <ac:spMk id="29" creationId="{25FF6CB3-299A-E747-AFA6-752489B60D55}"/>
          </ac:spMkLst>
        </pc:spChg>
        <pc:spChg chg="add mod">
          <ac:chgData name="Hersberger, Mark" userId="S::mhersberger@ucsd.edu::c3dcab06-993d-486e-b830-55dcef1df3c2" providerId="AD" clId="Web-{5FD2EDAD-8421-9B55-5884-2C1826D36FBD}" dt="2018-08-13T22:26:19.829" v="244" actId="1076"/>
          <ac:spMkLst>
            <pc:docMk/>
            <pc:sldMk cId="2154855899" sldId="280"/>
            <ac:spMk id="33" creationId="{ED308515-2ADF-4106-9A69-98BCA5D831C4}"/>
          </ac:spMkLst>
        </pc:spChg>
        <pc:picChg chg="add mod modCrop">
          <ac:chgData name="Hersberger, Mark" userId="S::mhersberger@ucsd.edu::c3dcab06-993d-486e-b830-55dcef1df3c2" providerId="AD" clId="Web-{5FD2EDAD-8421-9B55-5884-2C1826D36FBD}" dt="2018-08-13T22:25:54.688" v="233" actId="1076"/>
          <ac:picMkLst>
            <pc:docMk/>
            <pc:sldMk cId="2154855899" sldId="280"/>
            <ac:picMk id="7" creationId="{6DB7DC3E-58F4-4A27-9E29-6C924DA9DA87}"/>
          </ac:picMkLst>
        </pc:picChg>
      </pc:sldChg>
    </pc:docChg>
  </pc:docChgLst>
  <pc:docChgLst>
    <pc:chgData name="Munro, Shawn" userId="S::srmunro@ucsd.edu::a5aaacc4-0a25-419b-ad8e-faec289c7264" providerId="AD" clId="Web-{1413FDF0-11E6-C34C-C00E-B0AB361F70B5}"/>
    <pc:docChg chg="modSld">
      <pc:chgData name="Munro, Shawn" userId="S::srmunro@ucsd.edu::a5aaacc4-0a25-419b-ad8e-faec289c7264" providerId="AD" clId="Web-{1413FDF0-11E6-C34C-C00E-B0AB361F70B5}" dt="2018-08-03T16:53:04.860" v="4" actId="1076"/>
      <pc:docMkLst>
        <pc:docMk/>
      </pc:docMkLst>
      <pc:sldChg chg="modSp">
        <pc:chgData name="Munro, Shawn" userId="S::srmunro@ucsd.edu::a5aaacc4-0a25-419b-ad8e-faec289c7264" providerId="AD" clId="Web-{1413FDF0-11E6-C34C-C00E-B0AB361F70B5}" dt="2018-08-03T16:53:04.860" v="4" actId="1076"/>
        <pc:sldMkLst>
          <pc:docMk/>
          <pc:sldMk cId="522748524" sldId="264"/>
        </pc:sldMkLst>
        <pc:spChg chg="mod">
          <ac:chgData name="Munro, Shawn" userId="S::srmunro@ucsd.edu::a5aaacc4-0a25-419b-ad8e-faec289c7264" providerId="AD" clId="Web-{1413FDF0-11E6-C34C-C00E-B0AB361F70B5}" dt="2018-08-03T16:53:02.485" v="2" actId="1076"/>
          <ac:spMkLst>
            <pc:docMk/>
            <pc:sldMk cId="522748524" sldId="264"/>
            <ac:spMk id="5" creationId="{D5D3152A-F601-411B-AC1A-C6444AB0C00A}"/>
          </ac:spMkLst>
        </pc:spChg>
        <pc:picChg chg="mod">
          <ac:chgData name="Munro, Shawn" userId="S::srmunro@ucsd.edu::a5aaacc4-0a25-419b-ad8e-faec289c7264" providerId="AD" clId="Web-{1413FDF0-11E6-C34C-C00E-B0AB361F70B5}" dt="2018-08-03T16:53:02.422" v="0" actId="1076"/>
          <ac:picMkLst>
            <pc:docMk/>
            <pc:sldMk cId="522748524" sldId="264"/>
            <ac:picMk id="2" creationId="{00000000-0000-0000-0000-000000000000}"/>
          </ac:picMkLst>
        </pc:picChg>
        <pc:picChg chg="mod">
          <ac:chgData name="Munro, Shawn" userId="S::srmunro@ucsd.edu::a5aaacc4-0a25-419b-ad8e-faec289c7264" providerId="AD" clId="Web-{1413FDF0-11E6-C34C-C00E-B0AB361F70B5}" dt="2018-08-03T16:53:04.860" v="4" actId="1076"/>
          <ac:picMkLst>
            <pc:docMk/>
            <pc:sldMk cId="522748524" sldId="264"/>
            <ac:picMk id="3" creationId="{66776135-C13D-4D88-8F5A-86D254F795AA}"/>
          </ac:picMkLst>
        </pc:picChg>
        <pc:picChg chg="mod">
          <ac:chgData name="Munro, Shawn" userId="S::srmunro@ucsd.edu::a5aaacc4-0a25-419b-ad8e-faec289c7264" providerId="AD" clId="Web-{1413FDF0-11E6-C34C-C00E-B0AB361F70B5}" dt="2018-08-03T16:53:02.500" v="3" actId="1076"/>
          <ac:picMkLst>
            <pc:docMk/>
            <pc:sldMk cId="522748524" sldId="264"/>
            <ac:picMk id="7" creationId="{2A3C6B07-4A42-4337-93AD-A98EA3556A79}"/>
          </ac:picMkLst>
        </pc:picChg>
      </pc:sldChg>
    </pc:docChg>
  </pc:docChgLst>
  <pc:docChgLst>
    <pc:chgData name="Amini, Mojgan" userId="56147eee-f183-4a63-bd35-0b937871e6f3" providerId="ADAL" clId="{8078F80B-AC05-E342-8B81-F88B63F5DC08}"/>
    <pc:docChg chg="custSel addSld delSld modSld">
      <pc:chgData name="Amini, Mojgan" userId="56147eee-f183-4a63-bd35-0b937871e6f3" providerId="ADAL" clId="{8078F80B-AC05-E342-8B81-F88B63F5DC08}" dt="2018-08-07T15:13:08.717" v="237" actId="207"/>
      <pc:docMkLst>
        <pc:docMk/>
      </pc:docMkLst>
      <pc:sldChg chg="addSp delSp modSp add">
        <pc:chgData name="Amini, Mojgan" userId="56147eee-f183-4a63-bd35-0b937871e6f3" providerId="ADAL" clId="{8078F80B-AC05-E342-8B81-F88B63F5DC08}" dt="2018-08-07T15:06:18.428" v="144" actId="20577"/>
        <pc:sldMkLst>
          <pc:docMk/>
          <pc:sldMk cId="4034971362" sldId="282"/>
        </pc:sldMkLst>
        <pc:spChg chg="mod">
          <ac:chgData name="Amini, Mojgan" userId="56147eee-f183-4a63-bd35-0b937871e6f3" providerId="ADAL" clId="{8078F80B-AC05-E342-8B81-F88B63F5DC08}" dt="2018-08-07T15:06:18.428" v="144" actId="20577"/>
          <ac:spMkLst>
            <pc:docMk/>
            <pc:sldMk cId="4034971362" sldId="282"/>
            <ac:spMk id="4" creationId="{A53DECAC-1775-0A47-A1A0-854BBEDC63C9}"/>
          </ac:spMkLst>
        </pc:spChg>
        <pc:spChg chg="del">
          <ac:chgData name="Amini, Mojgan" userId="56147eee-f183-4a63-bd35-0b937871e6f3" providerId="ADAL" clId="{8078F80B-AC05-E342-8B81-F88B63F5DC08}" dt="2018-08-07T15:00:45.676" v="37" actId="478"/>
          <ac:spMkLst>
            <pc:docMk/>
            <pc:sldMk cId="4034971362" sldId="282"/>
            <ac:spMk id="6" creationId="{F58CDE6F-4235-1949-9ECA-9F74F665B7E5}"/>
          </ac:spMkLst>
        </pc:spChg>
        <pc:graphicFrameChg chg="add mod modGraphic">
          <ac:chgData name="Amini, Mojgan" userId="56147eee-f183-4a63-bd35-0b937871e6f3" providerId="ADAL" clId="{8078F80B-AC05-E342-8B81-F88B63F5DC08}" dt="2018-08-07T15:03:31.213" v="77" actId="1036"/>
          <ac:graphicFrameMkLst>
            <pc:docMk/>
            <pc:sldMk cId="4034971362" sldId="282"/>
            <ac:graphicFrameMk id="2" creationId="{D1741063-E68A-7641-B617-C5241E7FCD09}"/>
          </ac:graphicFrameMkLst>
        </pc:graphicFrameChg>
        <pc:picChg chg="del">
          <ac:chgData name="Amini, Mojgan" userId="56147eee-f183-4a63-bd35-0b937871e6f3" providerId="ADAL" clId="{8078F80B-AC05-E342-8B81-F88B63F5DC08}" dt="2018-08-07T15:00:42.534" v="36" actId="478"/>
          <ac:picMkLst>
            <pc:docMk/>
            <pc:sldMk cId="4034971362" sldId="282"/>
            <ac:picMk id="5" creationId="{73024804-152F-D14F-ACE8-0FC24FD27A38}"/>
          </ac:picMkLst>
        </pc:picChg>
      </pc:sldChg>
      <pc:sldChg chg="addSp delSp modSp add">
        <pc:chgData name="Amini, Mojgan" userId="56147eee-f183-4a63-bd35-0b937871e6f3" providerId="ADAL" clId="{8078F80B-AC05-E342-8B81-F88B63F5DC08}" dt="2018-08-07T15:06:27.469" v="160" actId="20577"/>
        <pc:sldMkLst>
          <pc:docMk/>
          <pc:sldMk cId="449039136" sldId="283"/>
        </pc:sldMkLst>
        <pc:spChg chg="mod">
          <ac:chgData name="Amini, Mojgan" userId="56147eee-f183-4a63-bd35-0b937871e6f3" providerId="ADAL" clId="{8078F80B-AC05-E342-8B81-F88B63F5DC08}" dt="2018-08-07T15:06:27.469" v="160" actId="20577"/>
          <ac:spMkLst>
            <pc:docMk/>
            <pc:sldMk cId="449039136" sldId="283"/>
            <ac:spMk id="4" creationId="{A53DECAC-1775-0A47-A1A0-854BBEDC63C9}"/>
          </ac:spMkLst>
        </pc:spChg>
        <pc:graphicFrameChg chg="del">
          <ac:chgData name="Amini, Mojgan" userId="56147eee-f183-4a63-bd35-0b937871e6f3" providerId="ADAL" clId="{8078F80B-AC05-E342-8B81-F88B63F5DC08}" dt="2018-08-07T15:02:45.078" v="61" actId="478"/>
          <ac:graphicFrameMkLst>
            <pc:docMk/>
            <pc:sldMk cId="449039136" sldId="283"/>
            <ac:graphicFrameMk id="2" creationId="{D1741063-E68A-7641-B617-C5241E7FCD09}"/>
          </ac:graphicFrameMkLst>
        </pc:graphicFrameChg>
        <pc:graphicFrameChg chg="add mod modGraphic">
          <ac:chgData name="Amini, Mojgan" userId="56147eee-f183-4a63-bd35-0b937871e6f3" providerId="ADAL" clId="{8078F80B-AC05-E342-8B81-F88B63F5DC08}" dt="2018-08-07T15:03:10.069" v="65" actId="255"/>
          <ac:graphicFrameMkLst>
            <pc:docMk/>
            <pc:sldMk cId="449039136" sldId="283"/>
            <ac:graphicFrameMk id="3" creationId="{BE359E0E-6BCB-8B4C-B91D-714E2C83C575}"/>
          </ac:graphicFrameMkLst>
        </pc:graphicFrameChg>
      </pc:sldChg>
      <pc:sldChg chg="addSp delSp modSp add">
        <pc:chgData name="Amini, Mojgan" userId="56147eee-f183-4a63-bd35-0b937871e6f3" providerId="ADAL" clId="{8078F80B-AC05-E342-8B81-F88B63F5DC08}" dt="2018-08-07T15:06:34.372" v="178" actId="20577"/>
        <pc:sldMkLst>
          <pc:docMk/>
          <pc:sldMk cId="1541360436" sldId="284"/>
        </pc:sldMkLst>
        <pc:spChg chg="mod">
          <ac:chgData name="Amini, Mojgan" userId="56147eee-f183-4a63-bd35-0b937871e6f3" providerId="ADAL" clId="{8078F80B-AC05-E342-8B81-F88B63F5DC08}" dt="2018-08-07T15:06:34.372" v="178" actId="20577"/>
          <ac:spMkLst>
            <pc:docMk/>
            <pc:sldMk cId="1541360436" sldId="284"/>
            <ac:spMk id="4" creationId="{A53DECAC-1775-0A47-A1A0-854BBEDC63C9}"/>
          </ac:spMkLst>
        </pc:spChg>
        <pc:graphicFrameChg chg="add mod modGraphic">
          <ac:chgData name="Amini, Mojgan" userId="56147eee-f183-4a63-bd35-0b937871e6f3" providerId="ADAL" clId="{8078F80B-AC05-E342-8B81-F88B63F5DC08}" dt="2018-08-07T15:04:03.799" v="83" actId="255"/>
          <ac:graphicFrameMkLst>
            <pc:docMk/>
            <pc:sldMk cId="1541360436" sldId="284"/>
            <ac:graphicFrameMk id="2" creationId="{A4D100EE-FD8B-1F44-942C-2D5F459AC2BC}"/>
          </ac:graphicFrameMkLst>
        </pc:graphicFrameChg>
        <pc:graphicFrameChg chg="del">
          <ac:chgData name="Amini, Mojgan" userId="56147eee-f183-4a63-bd35-0b937871e6f3" providerId="ADAL" clId="{8078F80B-AC05-E342-8B81-F88B63F5DC08}" dt="2018-08-07T15:03:43.878" v="79" actId="478"/>
          <ac:graphicFrameMkLst>
            <pc:docMk/>
            <pc:sldMk cId="1541360436" sldId="284"/>
            <ac:graphicFrameMk id="3" creationId="{BE359E0E-6BCB-8B4C-B91D-714E2C83C575}"/>
          </ac:graphicFrameMkLst>
        </pc:graphicFrameChg>
        <pc:graphicFrameChg chg="add del">
          <ac:chgData name="Amini, Mojgan" userId="56147eee-f183-4a63-bd35-0b937871e6f3" providerId="ADAL" clId="{8078F80B-AC05-E342-8B81-F88B63F5DC08}" dt="2018-08-07T15:04:17.701" v="85"/>
          <ac:graphicFrameMkLst>
            <pc:docMk/>
            <pc:sldMk cId="1541360436" sldId="284"/>
            <ac:graphicFrameMk id="5" creationId="{43E5D926-5416-5841-89C6-2E4207368416}"/>
          </ac:graphicFrameMkLst>
        </pc:graphicFrameChg>
      </pc:sldChg>
      <pc:sldChg chg="addSp delSp modSp add">
        <pc:chgData name="Amini, Mojgan" userId="56147eee-f183-4a63-bd35-0b937871e6f3" providerId="ADAL" clId="{8078F80B-AC05-E342-8B81-F88B63F5DC08}" dt="2018-08-07T15:06:40.905" v="194" actId="20577"/>
        <pc:sldMkLst>
          <pc:docMk/>
          <pc:sldMk cId="373451564" sldId="285"/>
        </pc:sldMkLst>
        <pc:spChg chg="mod">
          <ac:chgData name="Amini, Mojgan" userId="56147eee-f183-4a63-bd35-0b937871e6f3" providerId="ADAL" clId="{8078F80B-AC05-E342-8B81-F88B63F5DC08}" dt="2018-08-07T15:06:40.905" v="194" actId="20577"/>
          <ac:spMkLst>
            <pc:docMk/>
            <pc:sldMk cId="373451564" sldId="285"/>
            <ac:spMk id="4" creationId="{A53DECAC-1775-0A47-A1A0-854BBEDC63C9}"/>
          </ac:spMkLst>
        </pc:spChg>
        <pc:graphicFrameChg chg="del">
          <ac:chgData name="Amini, Mojgan" userId="56147eee-f183-4a63-bd35-0b937871e6f3" providerId="ADAL" clId="{8078F80B-AC05-E342-8B81-F88B63F5DC08}" dt="2018-08-07T15:04:25.420" v="87" actId="478"/>
          <ac:graphicFrameMkLst>
            <pc:docMk/>
            <pc:sldMk cId="373451564" sldId="285"/>
            <ac:graphicFrameMk id="2" creationId="{A4D100EE-FD8B-1F44-942C-2D5F459AC2BC}"/>
          </ac:graphicFrameMkLst>
        </pc:graphicFrameChg>
        <pc:graphicFrameChg chg="add mod modGraphic">
          <ac:chgData name="Amini, Mojgan" userId="56147eee-f183-4a63-bd35-0b937871e6f3" providerId="ADAL" clId="{8078F80B-AC05-E342-8B81-F88B63F5DC08}" dt="2018-08-07T15:05:06.183" v="120" actId="1035"/>
          <ac:graphicFrameMkLst>
            <pc:docMk/>
            <pc:sldMk cId="373451564" sldId="285"/>
            <ac:graphicFrameMk id="3" creationId="{FAD1C0ED-97EE-EF46-9392-370350AF2357}"/>
          </ac:graphicFrameMkLst>
        </pc:graphicFrameChg>
      </pc:sldChg>
      <pc:sldChg chg="addSp delSp modSp add">
        <pc:chgData name="Amini, Mojgan" userId="56147eee-f183-4a63-bd35-0b937871e6f3" providerId="ADAL" clId="{8078F80B-AC05-E342-8B81-F88B63F5DC08}" dt="2018-08-07T15:13:08.717" v="237" actId="207"/>
        <pc:sldMkLst>
          <pc:docMk/>
          <pc:sldMk cId="3174451680" sldId="286"/>
        </pc:sldMkLst>
        <pc:spChg chg="mod">
          <ac:chgData name="Amini, Mojgan" userId="56147eee-f183-4a63-bd35-0b937871e6f3" providerId="ADAL" clId="{8078F80B-AC05-E342-8B81-F88B63F5DC08}" dt="2018-08-07T15:12:08.312" v="226" actId="20577"/>
          <ac:spMkLst>
            <pc:docMk/>
            <pc:sldMk cId="3174451680" sldId="286"/>
            <ac:spMk id="4" creationId="{A53DECAC-1775-0A47-A1A0-854BBEDC63C9}"/>
          </ac:spMkLst>
        </pc:spChg>
        <pc:graphicFrameChg chg="add mod modGraphic">
          <ac:chgData name="Amini, Mojgan" userId="56147eee-f183-4a63-bd35-0b937871e6f3" providerId="ADAL" clId="{8078F80B-AC05-E342-8B81-F88B63F5DC08}" dt="2018-08-07T15:13:08.717" v="237" actId="207"/>
          <ac:graphicFrameMkLst>
            <pc:docMk/>
            <pc:sldMk cId="3174451680" sldId="286"/>
            <ac:graphicFrameMk id="2" creationId="{9836A7E3-35B1-3948-859D-B2C39550A49B}"/>
          </ac:graphicFrameMkLst>
        </pc:graphicFrameChg>
        <pc:graphicFrameChg chg="del modGraphic">
          <ac:chgData name="Amini, Mojgan" userId="56147eee-f183-4a63-bd35-0b937871e6f3" providerId="ADAL" clId="{8078F80B-AC05-E342-8B81-F88B63F5DC08}" dt="2018-08-07T15:12:21.008" v="228" actId="478"/>
          <ac:graphicFrameMkLst>
            <pc:docMk/>
            <pc:sldMk cId="3174451680" sldId="286"/>
            <ac:graphicFrameMk id="3" creationId="{FAD1C0ED-97EE-EF46-9392-370350AF2357}"/>
          </ac:graphicFrameMkLst>
        </pc:graphicFrameChg>
      </pc:sldChg>
    </pc:docChg>
  </pc:docChgLst>
  <pc:docChgLst>
    <pc:chgData name="Munro, Shawn" userId="S::srmunro@ucsd.edu::a5aaacc4-0a25-419b-ad8e-faec289c7264" providerId="AD" clId="Web-{640793B3-F0C2-DD65-2F01-19DE6D5E7B80}"/>
    <pc:docChg chg="modSld">
      <pc:chgData name="Munro, Shawn" userId="S::srmunro@ucsd.edu::a5aaacc4-0a25-419b-ad8e-faec289c7264" providerId="AD" clId="Web-{640793B3-F0C2-DD65-2F01-19DE6D5E7B80}" dt="2018-08-01T22:46:53.638" v="3"/>
      <pc:docMkLst>
        <pc:docMk/>
      </pc:docMkLst>
      <pc:sldChg chg="modTransition">
        <pc:chgData name="Munro, Shawn" userId="S::srmunro@ucsd.edu::a5aaacc4-0a25-419b-ad8e-faec289c7264" providerId="AD" clId="Web-{640793B3-F0C2-DD65-2F01-19DE6D5E7B80}" dt="2018-08-01T22:46:53.638" v="3"/>
        <pc:sldMkLst>
          <pc:docMk/>
          <pc:sldMk cId="522748524" sldId="264"/>
        </pc:sldMkLst>
      </pc:sldChg>
    </pc:docChg>
  </pc:docChgLst>
  <pc:docChgLst>
    <pc:chgData name="Hersberger, Mark" userId="S::mhersberger@ucsd.edu::c3dcab06-993d-486e-b830-55dcef1df3c2" providerId="AD" clId="Web-{297B18CA-3428-72F9-31DF-E8658A17FB91}"/>
    <pc:docChg chg="sldOrd">
      <pc:chgData name="Hersberger, Mark" userId="S::mhersberger@ucsd.edu::c3dcab06-993d-486e-b830-55dcef1df3c2" providerId="AD" clId="Web-{297B18CA-3428-72F9-31DF-E8658A17FB91}" dt="2018-08-14T19:34:15.997" v="1"/>
      <pc:docMkLst>
        <pc:docMk/>
      </pc:docMkLst>
      <pc:sldChg chg="ord">
        <pc:chgData name="Hersberger, Mark" userId="S::mhersberger@ucsd.edu::c3dcab06-993d-486e-b830-55dcef1df3c2" providerId="AD" clId="Web-{297B18CA-3428-72F9-31DF-E8658A17FB91}" dt="2018-08-14T19:34:15.997" v="1"/>
        <pc:sldMkLst>
          <pc:docMk/>
          <pc:sldMk cId="3676195052" sldId="267"/>
        </pc:sldMkLst>
      </pc:sldChg>
      <pc:sldChg chg="ord">
        <pc:chgData name="Hersberger, Mark" userId="S::mhersberger@ucsd.edu::c3dcab06-993d-486e-b830-55dcef1df3c2" providerId="AD" clId="Web-{297B18CA-3428-72F9-31DF-E8658A17FB91}" dt="2018-08-14T19:30:02.042" v="0"/>
        <pc:sldMkLst>
          <pc:docMk/>
          <pc:sldMk cId="1578540726" sldId="270"/>
        </pc:sldMkLst>
      </pc:sldChg>
    </pc:docChg>
  </pc:docChgLst>
  <pc:docChgLst>
    <pc:chgData name="Sweetman, William" userId="S::wsweetman@ucsd.edu::da1da6e0-5cb6-497e-a17e-16d7cd85745a" providerId="AD" clId="Web-{E945A89A-9A52-204B-9545-004961D2253F}"/>
    <pc:docChg chg="modSld">
      <pc:chgData name="Sweetman, William" userId="S::wsweetman@ucsd.edu::da1da6e0-5cb6-497e-a17e-16d7cd85745a" providerId="AD" clId="Web-{E945A89A-9A52-204B-9545-004961D2253F}" dt="2018-08-09T18:40:03.796" v="49" actId="20577"/>
      <pc:docMkLst>
        <pc:docMk/>
      </pc:docMkLst>
      <pc:sldChg chg="modSp">
        <pc:chgData name="Sweetman, William" userId="S::wsweetman@ucsd.edu::da1da6e0-5cb6-497e-a17e-16d7cd85745a" providerId="AD" clId="Web-{E945A89A-9A52-204B-9545-004961D2253F}" dt="2018-08-09T18:40:03.796" v="48" actId="20577"/>
        <pc:sldMkLst>
          <pc:docMk/>
          <pc:sldMk cId="695915699" sldId="288"/>
        </pc:sldMkLst>
        <pc:spChg chg="mod">
          <ac:chgData name="Sweetman, William" userId="S::wsweetman@ucsd.edu::da1da6e0-5cb6-497e-a17e-16d7cd85745a" providerId="AD" clId="Web-{E945A89A-9A52-204B-9545-004961D2253F}" dt="2018-08-09T18:40:03.796" v="48" actId="20577"/>
          <ac:spMkLst>
            <pc:docMk/>
            <pc:sldMk cId="695915699" sldId="288"/>
            <ac:spMk id="3" creationId="{00000000-0000-0000-0000-000000000000}"/>
          </ac:spMkLst>
        </pc:spChg>
      </pc:sldChg>
    </pc:docChg>
  </pc:docChgLst>
  <pc:docChgLst>
    <pc:chgData name="Munro, Shawn" userId="S::srmunro@ucsd.edu::a5aaacc4-0a25-419b-ad8e-faec289c7264" providerId="AD" clId="Web-{7108AD16-D43D-7119-6E6A-464F89758D08}"/>
    <pc:docChg chg="delSld modSld">
      <pc:chgData name="Munro, Shawn" userId="S::srmunro@ucsd.edu::a5aaacc4-0a25-419b-ad8e-faec289c7264" providerId="AD" clId="Web-{7108AD16-D43D-7119-6E6A-464F89758D08}" dt="2018-08-09T16:13:41.824" v="31" actId="1076"/>
      <pc:docMkLst>
        <pc:docMk/>
      </pc:docMkLst>
      <pc:sldChg chg="addSp delSp modSp addAnim delAnim">
        <pc:chgData name="Munro, Shawn" userId="S::srmunro@ucsd.edu::a5aaacc4-0a25-419b-ad8e-faec289c7264" providerId="AD" clId="Web-{7108AD16-D43D-7119-6E6A-464F89758D08}" dt="2018-08-09T16:13:41.824" v="31" actId="1076"/>
        <pc:sldMkLst>
          <pc:docMk/>
          <pc:sldMk cId="522748524" sldId="264"/>
        </pc:sldMkLst>
        <pc:spChg chg="add del mod">
          <ac:chgData name="Munro, Shawn" userId="S::srmunro@ucsd.edu::a5aaacc4-0a25-419b-ad8e-faec289c7264" providerId="AD" clId="Web-{7108AD16-D43D-7119-6E6A-464F89758D08}" dt="2018-08-09T16:13:41.824" v="31" actId="1076"/>
          <ac:spMkLst>
            <pc:docMk/>
            <pc:sldMk cId="522748524" sldId="264"/>
            <ac:spMk id="5" creationId="{D5D3152A-F601-411B-AC1A-C6444AB0C00A}"/>
          </ac:spMkLst>
        </pc:spChg>
        <pc:picChg chg="add del mod">
          <ac:chgData name="Munro, Shawn" userId="S::srmunro@ucsd.edu::a5aaacc4-0a25-419b-ad8e-faec289c7264" providerId="AD" clId="Web-{7108AD16-D43D-7119-6E6A-464F89758D08}" dt="2018-08-09T16:13:14.699" v="24" actId="1076"/>
          <ac:picMkLst>
            <pc:docMk/>
            <pc:sldMk cId="522748524" sldId="264"/>
            <ac:picMk id="2" creationId="{00000000-0000-0000-0000-000000000000}"/>
          </ac:picMkLst>
        </pc:picChg>
        <pc:picChg chg="add del mod">
          <ac:chgData name="Munro, Shawn" userId="S::srmunro@ucsd.edu::a5aaacc4-0a25-419b-ad8e-faec289c7264" providerId="AD" clId="Web-{7108AD16-D43D-7119-6E6A-464F89758D08}" dt="2018-08-09T16:13:02.762" v="21" actId="1076"/>
          <ac:picMkLst>
            <pc:docMk/>
            <pc:sldMk cId="522748524" sldId="264"/>
            <ac:picMk id="3" creationId="{66776135-C13D-4D88-8F5A-86D254F795AA}"/>
          </ac:picMkLst>
        </pc:picChg>
        <pc:picChg chg="add del mod">
          <ac:chgData name="Munro, Shawn" userId="S::srmunro@ucsd.edu::a5aaacc4-0a25-419b-ad8e-faec289c7264" providerId="AD" clId="Web-{7108AD16-D43D-7119-6E6A-464F89758D08}" dt="2018-08-09T16:12:30.434" v="11"/>
          <ac:picMkLst>
            <pc:docMk/>
            <pc:sldMk cId="522748524" sldId="264"/>
            <ac:picMk id="6" creationId="{1EB3DAD4-B78A-4BC7-9ABA-07A2065EF3C0}"/>
          </ac:picMkLst>
        </pc:picChg>
        <pc:picChg chg="add del mod">
          <ac:chgData name="Munro, Shawn" userId="S::srmunro@ucsd.edu::a5aaacc4-0a25-419b-ad8e-faec289c7264" providerId="AD" clId="Web-{7108AD16-D43D-7119-6E6A-464F89758D08}" dt="2018-08-09T16:13:16.793" v="25" actId="1076"/>
          <ac:picMkLst>
            <pc:docMk/>
            <pc:sldMk cId="522748524" sldId="264"/>
            <ac:picMk id="7" creationId="{2A3C6B07-4A42-4337-93AD-A98EA3556A79}"/>
          </ac:picMkLst>
        </pc:picChg>
      </pc:sldChg>
    </pc:docChg>
  </pc:docChgLst>
  <pc:docChgLst>
    <pc:chgData name="Hersberger, Mark" userId="S::mhersberger@ucsd.edu::c3dcab06-993d-486e-b830-55dcef1df3c2" providerId="AD" clId="Web-{172301FE-CFB1-36A6-2F5F-FE3A93BFEB57}"/>
    <pc:docChg chg="addSld modSld sldOrd">
      <pc:chgData name="Hersberger, Mark" userId="S::mhersberger@ucsd.edu::c3dcab06-993d-486e-b830-55dcef1df3c2" providerId="AD" clId="Web-{172301FE-CFB1-36A6-2F5F-FE3A93BFEB57}" dt="2018-08-14T00:43:03.264" v="42" actId="14100"/>
      <pc:docMkLst>
        <pc:docMk/>
      </pc:docMkLst>
      <pc:sldChg chg="ord">
        <pc:chgData name="Hersberger, Mark" userId="S::mhersberger@ucsd.edu::c3dcab06-993d-486e-b830-55dcef1df3c2" providerId="AD" clId="Web-{172301FE-CFB1-36A6-2F5F-FE3A93BFEB57}" dt="2018-08-14T00:39:33.153" v="2"/>
        <pc:sldMkLst>
          <pc:docMk/>
          <pc:sldMk cId="3676195052" sldId="267"/>
        </pc:sldMkLst>
      </pc:sldChg>
      <pc:sldChg chg="delSp">
        <pc:chgData name="Hersberger, Mark" userId="S::mhersberger@ucsd.edu::c3dcab06-993d-486e-b830-55dcef1df3c2" providerId="AD" clId="Web-{172301FE-CFB1-36A6-2F5F-FE3A93BFEB57}" dt="2018-08-14T00:32:41.385" v="1"/>
        <pc:sldMkLst>
          <pc:docMk/>
          <pc:sldMk cId="2154855899" sldId="280"/>
        </pc:sldMkLst>
        <pc:spChg chg="del">
          <ac:chgData name="Hersberger, Mark" userId="S::mhersberger@ucsd.edu::c3dcab06-993d-486e-b830-55dcef1df3c2" providerId="AD" clId="Web-{172301FE-CFB1-36A6-2F5F-FE3A93BFEB57}" dt="2018-08-14T00:32:37.744" v="0"/>
          <ac:spMkLst>
            <pc:docMk/>
            <pc:sldMk cId="2154855899" sldId="280"/>
            <ac:spMk id="33" creationId="{ED308515-2ADF-4106-9A69-98BCA5D831C4}"/>
          </ac:spMkLst>
        </pc:spChg>
        <pc:picChg chg="del">
          <ac:chgData name="Hersberger, Mark" userId="S::mhersberger@ucsd.edu::c3dcab06-993d-486e-b830-55dcef1df3c2" providerId="AD" clId="Web-{172301FE-CFB1-36A6-2F5F-FE3A93BFEB57}" dt="2018-08-14T00:32:41.385" v="1"/>
          <ac:picMkLst>
            <pc:docMk/>
            <pc:sldMk cId="2154855899" sldId="280"/>
            <ac:picMk id="7" creationId="{6DB7DC3E-58F4-4A27-9E29-6C924DA9DA87}"/>
          </ac:picMkLst>
        </pc:picChg>
      </pc:sldChg>
      <pc:sldChg chg="addSp delSp modSp add replId">
        <pc:chgData name="Hersberger, Mark" userId="S::mhersberger@ucsd.edu::c3dcab06-993d-486e-b830-55dcef1df3c2" providerId="AD" clId="Web-{172301FE-CFB1-36A6-2F5F-FE3A93BFEB57}" dt="2018-08-14T00:43:03.264" v="42" actId="14100"/>
        <pc:sldMkLst>
          <pc:docMk/>
          <pc:sldMk cId="2163543103" sldId="294"/>
        </pc:sldMkLst>
        <pc:spChg chg="mod">
          <ac:chgData name="Hersberger, Mark" userId="S::mhersberger@ucsd.edu::c3dcab06-993d-486e-b830-55dcef1df3c2" providerId="AD" clId="Web-{172301FE-CFB1-36A6-2F5F-FE3A93BFEB57}" dt="2018-08-14T00:41:12.013" v="31" actId="20577"/>
          <ac:spMkLst>
            <pc:docMk/>
            <pc:sldMk cId="2163543103" sldId="294"/>
            <ac:spMk id="5" creationId="{F4E3C8B5-85E0-DF4B-B1D7-DF1E853CE48D}"/>
          </ac:spMkLst>
        </pc:spChg>
        <pc:picChg chg="add mod ord">
          <ac:chgData name="Hersberger, Mark" userId="S::mhersberger@ucsd.edu::c3dcab06-993d-486e-b830-55dcef1df3c2" providerId="AD" clId="Web-{172301FE-CFB1-36A6-2F5F-FE3A93BFEB57}" dt="2018-08-14T00:43:03.264" v="42" actId="14100"/>
          <ac:picMkLst>
            <pc:docMk/>
            <pc:sldMk cId="2163543103" sldId="294"/>
            <ac:picMk id="3" creationId="{F33627A9-F169-44C8-8193-41846EA492AB}"/>
          </ac:picMkLst>
        </pc:picChg>
        <pc:picChg chg="del">
          <ac:chgData name="Hersberger, Mark" userId="S::mhersberger@ucsd.edu::c3dcab06-993d-486e-b830-55dcef1df3c2" providerId="AD" clId="Web-{172301FE-CFB1-36A6-2F5F-FE3A93BFEB57}" dt="2018-08-14T00:41:16.794" v="34"/>
          <ac:picMkLst>
            <pc:docMk/>
            <pc:sldMk cId="2163543103" sldId="294"/>
            <ac:picMk id="7" creationId="{845D14F4-6AC9-B041-BBA2-99D7CCA4452B}"/>
          </ac:picMkLst>
        </pc:picChg>
      </pc:sldChg>
    </pc:docChg>
  </pc:docChgLst>
  <pc:docChgLst>
    <pc:chgData name="Elaine Fleming" userId="S::efleming@ucsd.edu::9a251c9f-3bcf-4344-835a-1f65cb7a0495" providerId="AD" clId="Web-{3DD89DC1-2837-40F4-B719-F1249CDC42CC}"/>
    <pc:docChg chg="modSld">
      <pc:chgData name="Elaine Fleming" userId="S::efleming@ucsd.edu::9a251c9f-3bcf-4344-835a-1f65cb7a0495" providerId="AD" clId="Web-{3DD89DC1-2837-40F4-B719-F1249CDC42CC}" dt="2018-08-12T03:38:38.047" v="4" actId="1076"/>
      <pc:docMkLst>
        <pc:docMk/>
      </pc:docMkLst>
      <pc:sldChg chg="modSp">
        <pc:chgData name="Elaine Fleming" userId="S::efleming@ucsd.edu::9a251c9f-3bcf-4344-835a-1f65cb7a0495" providerId="AD" clId="Web-{3DD89DC1-2837-40F4-B719-F1249CDC42CC}" dt="2018-08-12T03:38:38.047" v="4" actId="1076"/>
        <pc:sldMkLst>
          <pc:docMk/>
          <pc:sldMk cId="2125764683" sldId="257"/>
        </pc:sldMkLst>
        <pc:spChg chg="mod">
          <ac:chgData name="Elaine Fleming" userId="S::efleming@ucsd.edu::9a251c9f-3bcf-4344-835a-1f65cb7a0495" providerId="AD" clId="Web-{3DD89DC1-2837-40F4-B719-F1249CDC42CC}" dt="2018-08-12T03:38:30.921" v="1" actId="20577"/>
          <ac:spMkLst>
            <pc:docMk/>
            <pc:sldMk cId="2125764683" sldId="257"/>
            <ac:spMk id="3" creationId="{ECCE30BC-44EC-9945-81D6-9372C95948F3}"/>
          </ac:spMkLst>
        </pc:spChg>
        <pc:picChg chg="mod">
          <ac:chgData name="Elaine Fleming" userId="S::efleming@ucsd.edu::9a251c9f-3bcf-4344-835a-1f65cb7a0495" providerId="AD" clId="Web-{3DD89DC1-2837-40F4-B719-F1249CDC42CC}" dt="2018-08-12T03:38:38.047" v="4" actId="1076"/>
          <ac:picMkLst>
            <pc:docMk/>
            <pc:sldMk cId="2125764683" sldId="257"/>
            <ac:picMk id="5" creationId="{C0AF3F99-A764-445A-B581-EA7768BBB221}"/>
          </ac:picMkLst>
        </pc:picChg>
      </pc:sldChg>
    </pc:docChg>
  </pc:docChgLst>
  <pc:docChgLst>
    <pc:chgData name="Hersberger, Mark" userId="S::mhersberger@ucsd.edu::c3dcab06-993d-486e-b830-55dcef1df3c2" providerId="AD" clId="Web-{13611985-BF5F-3CB4-ED8C-1FF2D4CD85B2}"/>
    <pc:docChg chg="addSld modSld">
      <pc:chgData name="Hersberger, Mark" userId="S::mhersberger@ucsd.edu::c3dcab06-993d-486e-b830-55dcef1df3c2" providerId="AD" clId="Web-{13611985-BF5F-3CB4-ED8C-1FF2D4CD85B2}" dt="2018-08-14T16:20:42.955" v="44" actId="1076"/>
      <pc:docMkLst>
        <pc:docMk/>
      </pc:docMkLst>
      <pc:sldChg chg="addSp delSp modSp new">
        <pc:chgData name="Hersberger, Mark" userId="S::mhersberger@ucsd.edu::c3dcab06-993d-486e-b830-55dcef1df3c2" providerId="AD" clId="Web-{13611985-BF5F-3CB4-ED8C-1FF2D4CD85B2}" dt="2018-08-14T16:20:42.955" v="44" actId="1076"/>
        <pc:sldMkLst>
          <pc:docMk/>
          <pc:sldMk cId="871360183" sldId="296"/>
        </pc:sldMkLst>
        <pc:spChg chg="del">
          <ac:chgData name="Hersberger, Mark" userId="S::mhersberger@ucsd.edu::c3dcab06-993d-486e-b830-55dcef1df3c2" providerId="AD" clId="Web-{13611985-BF5F-3CB4-ED8C-1FF2D4CD85B2}" dt="2018-08-14T16:19:13.909" v="3"/>
          <ac:spMkLst>
            <pc:docMk/>
            <pc:sldMk cId="871360183" sldId="296"/>
            <ac:spMk id="2" creationId="{94790487-C95E-4EE5-B2DA-D6D72E8396E1}"/>
          </ac:spMkLst>
        </pc:spChg>
        <pc:spChg chg="del">
          <ac:chgData name="Hersberger, Mark" userId="S::mhersberger@ucsd.edu::c3dcab06-993d-486e-b830-55dcef1df3c2" providerId="AD" clId="Web-{13611985-BF5F-3CB4-ED8C-1FF2D4CD85B2}" dt="2018-08-14T16:19:07.674" v="1"/>
          <ac:spMkLst>
            <pc:docMk/>
            <pc:sldMk cId="871360183" sldId="296"/>
            <ac:spMk id="3" creationId="{F35D1F32-7410-4FAC-AF61-4978C47EA2A1}"/>
          </ac:spMkLst>
        </pc:spChg>
        <pc:spChg chg="del">
          <ac:chgData name="Hersberger, Mark" userId="S::mhersberger@ucsd.edu::c3dcab06-993d-486e-b830-55dcef1df3c2" providerId="AD" clId="Web-{13611985-BF5F-3CB4-ED8C-1FF2D4CD85B2}" dt="2018-08-14T16:19:09.877" v="2"/>
          <ac:spMkLst>
            <pc:docMk/>
            <pc:sldMk cId="871360183" sldId="296"/>
            <ac:spMk id="4" creationId="{BF362167-74FE-4350-A0D1-EB596F06591F}"/>
          </ac:spMkLst>
        </pc:spChg>
        <pc:spChg chg="add del">
          <ac:chgData name="Hersberger, Mark" userId="S::mhersberger@ucsd.edu::c3dcab06-993d-486e-b830-55dcef1df3c2" providerId="AD" clId="Web-{13611985-BF5F-3CB4-ED8C-1FF2D4CD85B2}" dt="2018-08-14T16:19:55.736" v="12"/>
          <ac:spMkLst>
            <pc:docMk/>
            <pc:sldMk cId="871360183" sldId="296"/>
            <ac:spMk id="7" creationId="{B2B06509-2F04-4290-B87D-DC16A811441D}"/>
          </ac:spMkLst>
        </pc:spChg>
        <pc:spChg chg="add mod">
          <ac:chgData name="Hersberger, Mark" userId="S::mhersberger@ucsd.edu::c3dcab06-993d-486e-b830-55dcef1df3c2" providerId="AD" clId="Web-{13611985-BF5F-3CB4-ED8C-1FF2D4CD85B2}" dt="2018-08-14T16:20:42.955" v="44" actId="1076"/>
          <ac:spMkLst>
            <pc:docMk/>
            <pc:sldMk cId="871360183" sldId="296"/>
            <ac:spMk id="8" creationId="{BFFA74B3-0DAD-4A2C-B2C2-30B0A1822863}"/>
          </ac:spMkLst>
        </pc:spChg>
        <pc:picChg chg="add mod">
          <ac:chgData name="Hersberger, Mark" userId="S::mhersberger@ucsd.edu::c3dcab06-993d-486e-b830-55dcef1df3c2" providerId="AD" clId="Web-{13611985-BF5F-3CB4-ED8C-1FF2D4CD85B2}" dt="2018-08-14T16:20:38.346" v="43" actId="1076"/>
          <ac:picMkLst>
            <pc:docMk/>
            <pc:sldMk cId="871360183" sldId="296"/>
            <ac:picMk id="5" creationId="{A37D49F5-5EAB-4A9F-8C6A-AB2A72114E64}"/>
          </ac:picMkLst>
        </pc:picChg>
      </pc:sldChg>
    </pc:docChg>
  </pc:docChgLst>
  <pc:docChgLst>
    <pc:chgData name="Hersberger, Mark" userId="c3dcab06-993d-486e-b830-55dcef1df3c2" providerId="ADAL" clId="{07217CB8-5C3B-7545-9F8B-3FECA35E9AAA}"/>
    <pc:docChg chg="undo redo custSel addSld delSld modSld sldOrd">
      <pc:chgData name="Hersberger, Mark" userId="c3dcab06-993d-486e-b830-55dcef1df3c2" providerId="ADAL" clId="{07217CB8-5C3B-7545-9F8B-3FECA35E9AAA}" dt="2018-08-14T00:48:31.706" v="3395" actId="2696"/>
      <pc:docMkLst>
        <pc:docMk/>
      </pc:docMkLst>
      <pc:sldChg chg="addSp modSp">
        <pc:chgData name="Hersberger, Mark" userId="c3dcab06-993d-486e-b830-55dcef1df3c2" providerId="ADAL" clId="{07217CB8-5C3B-7545-9F8B-3FECA35E9AAA}" dt="2018-08-01T22:11:48.756" v="76" actId="122"/>
        <pc:sldMkLst>
          <pc:docMk/>
          <pc:sldMk cId="2125764683" sldId="257"/>
        </pc:sldMkLst>
        <pc:spChg chg="mod">
          <ac:chgData name="Hersberger, Mark" userId="c3dcab06-993d-486e-b830-55dcef1df3c2" providerId="ADAL" clId="{07217CB8-5C3B-7545-9F8B-3FECA35E9AAA}" dt="2018-08-01T22:06:36.585" v="39" actId="20577"/>
          <ac:spMkLst>
            <pc:docMk/>
            <pc:sldMk cId="2125764683" sldId="257"/>
            <ac:spMk id="3" creationId="{ECCE30BC-44EC-9945-81D6-9372C95948F3}"/>
          </ac:spMkLst>
        </pc:spChg>
        <pc:spChg chg="add mod">
          <ac:chgData name="Hersberger, Mark" userId="c3dcab06-993d-486e-b830-55dcef1df3c2" providerId="ADAL" clId="{07217CB8-5C3B-7545-9F8B-3FECA35E9AAA}" dt="2018-08-01T22:11:48.756" v="76" actId="122"/>
          <ac:spMkLst>
            <pc:docMk/>
            <pc:sldMk cId="2125764683" sldId="257"/>
            <ac:spMk id="4" creationId="{1432CFC3-9595-9D4C-AF68-54C4EAE75EFE}"/>
          </ac:spMkLst>
        </pc:spChg>
        <pc:picChg chg="add mod">
          <ac:chgData name="Hersberger, Mark" userId="c3dcab06-993d-486e-b830-55dcef1df3c2" providerId="ADAL" clId="{07217CB8-5C3B-7545-9F8B-3FECA35E9AAA}" dt="2018-08-01T22:11:18.163" v="49" actId="1076"/>
          <ac:picMkLst>
            <pc:docMk/>
            <pc:sldMk cId="2125764683" sldId="257"/>
            <ac:picMk id="2" creationId="{0BF767DD-5458-1D44-92E2-877CC806C564}"/>
          </ac:picMkLst>
        </pc:picChg>
      </pc:sldChg>
      <pc:sldChg chg="addSp delSp modSp">
        <pc:chgData name="Hersberger, Mark" userId="c3dcab06-993d-486e-b830-55dcef1df3c2" providerId="ADAL" clId="{07217CB8-5C3B-7545-9F8B-3FECA35E9AAA}" dt="2018-08-01T22:16:39.398" v="180" actId="20577"/>
        <pc:sldMkLst>
          <pc:docMk/>
          <pc:sldMk cId="4188806318" sldId="258"/>
        </pc:sldMkLst>
        <pc:spChg chg="mod">
          <ac:chgData name="Hersberger, Mark" userId="c3dcab06-993d-486e-b830-55dcef1df3c2" providerId="ADAL" clId="{07217CB8-5C3B-7545-9F8B-3FECA35E9AAA}" dt="2018-08-01T22:16:39.398" v="180" actId="20577"/>
          <ac:spMkLst>
            <pc:docMk/>
            <pc:sldMk cId="4188806318" sldId="258"/>
            <ac:spMk id="4" creationId="{3343289F-8CC6-8B47-9FB5-743392D7F9B7}"/>
          </ac:spMkLst>
        </pc:spChg>
        <pc:spChg chg="add mod">
          <ac:chgData name="Hersberger, Mark" userId="c3dcab06-993d-486e-b830-55dcef1df3c2" providerId="ADAL" clId="{07217CB8-5C3B-7545-9F8B-3FECA35E9AAA}" dt="2018-08-01T22:13:46.427" v="143" actId="20577"/>
          <ac:spMkLst>
            <pc:docMk/>
            <pc:sldMk cId="4188806318" sldId="258"/>
            <ac:spMk id="6" creationId="{A3399911-706E-6A4B-B477-844AE32C2048}"/>
          </ac:spMkLst>
        </pc:spChg>
        <pc:picChg chg="add mod">
          <ac:chgData name="Hersberger, Mark" userId="c3dcab06-993d-486e-b830-55dcef1df3c2" providerId="ADAL" clId="{07217CB8-5C3B-7545-9F8B-3FECA35E9AAA}" dt="2018-08-01T22:13:21.128" v="90" actId="1076"/>
          <ac:picMkLst>
            <pc:docMk/>
            <pc:sldMk cId="4188806318" sldId="258"/>
            <ac:picMk id="2" creationId="{F4D3EA7F-5FFF-4D47-BD8F-CA2DA6F96E3E}"/>
          </ac:picMkLst>
        </pc:picChg>
        <pc:picChg chg="add mod">
          <ac:chgData name="Hersberger, Mark" userId="c3dcab06-993d-486e-b830-55dcef1df3c2" providerId="ADAL" clId="{07217CB8-5C3B-7545-9F8B-3FECA35E9AAA}" dt="2018-08-01T22:13:19.012" v="89" actId="1076"/>
          <ac:picMkLst>
            <pc:docMk/>
            <pc:sldMk cId="4188806318" sldId="258"/>
            <ac:picMk id="3" creationId="{32F1A1EB-34F8-9643-8AE6-931BE95DB1D1}"/>
          </ac:picMkLst>
        </pc:picChg>
        <pc:picChg chg="add del mod">
          <ac:chgData name="Hersberger, Mark" userId="c3dcab06-993d-486e-b830-55dcef1df3c2" providerId="ADAL" clId="{07217CB8-5C3B-7545-9F8B-3FECA35E9AAA}" dt="2018-08-01T22:13:17.284" v="88" actId="478"/>
          <ac:picMkLst>
            <pc:docMk/>
            <pc:sldMk cId="4188806318" sldId="258"/>
            <ac:picMk id="5" creationId="{8E4E2176-D410-2E4B-8E2C-D4626C74E994}"/>
          </ac:picMkLst>
        </pc:picChg>
      </pc:sldChg>
      <pc:sldChg chg="addSp delSp modSp">
        <pc:chgData name="Hersberger, Mark" userId="c3dcab06-993d-486e-b830-55dcef1df3c2" providerId="ADAL" clId="{07217CB8-5C3B-7545-9F8B-3FECA35E9AAA}" dt="2018-08-03T20:18:14.964" v="2265" actId="20577"/>
        <pc:sldMkLst>
          <pc:docMk/>
          <pc:sldMk cId="3660889715" sldId="260"/>
        </pc:sldMkLst>
        <pc:spChg chg="add del mod">
          <ac:chgData name="Hersberger, Mark" userId="c3dcab06-993d-486e-b830-55dcef1df3c2" providerId="ADAL" clId="{07217CB8-5C3B-7545-9F8B-3FECA35E9AAA}" dt="2018-08-03T20:16:55.189" v="2181" actId="478"/>
          <ac:spMkLst>
            <pc:docMk/>
            <pc:sldMk cId="3660889715" sldId="260"/>
            <ac:spMk id="2" creationId="{D030345C-2A28-D74D-A037-A06798F29EEB}"/>
          </ac:spMkLst>
        </pc:spChg>
        <pc:spChg chg="mod">
          <ac:chgData name="Hersberger, Mark" userId="c3dcab06-993d-486e-b830-55dcef1df3c2" providerId="ADAL" clId="{07217CB8-5C3B-7545-9F8B-3FECA35E9AAA}" dt="2018-08-03T20:18:14.964" v="2265" actId="20577"/>
          <ac:spMkLst>
            <pc:docMk/>
            <pc:sldMk cId="3660889715" sldId="260"/>
            <ac:spMk id="4" creationId="{AE802177-50B0-4143-8633-ADC34F0F077C}"/>
          </ac:spMkLst>
        </pc:spChg>
        <pc:graphicFrameChg chg="add mod">
          <ac:chgData name="Hersberger, Mark" userId="c3dcab06-993d-486e-b830-55dcef1df3c2" providerId="ADAL" clId="{07217CB8-5C3B-7545-9F8B-3FECA35E9AAA}" dt="2018-08-03T20:17:22.110" v="2189"/>
          <ac:graphicFrameMkLst>
            <pc:docMk/>
            <pc:sldMk cId="3660889715" sldId="260"/>
            <ac:graphicFrameMk id="5" creationId="{0D1101EE-FCC9-0B44-9C12-014955B651F2}"/>
          </ac:graphicFrameMkLst>
        </pc:graphicFrameChg>
        <pc:picChg chg="add del mod">
          <ac:chgData name="Hersberger, Mark" userId="c3dcab06-993d-486e-b830-55dcef1df3c2" providerId="ADAL" clId="{07217CB8-5C3B-7545-9F8B-3FECA35E9AAA}" dt="2018-08-03T20:16:57.882" v="2182" actId="478"/>
          <ac:picMkLst>
            <pc:docMk/>
            <pc:sldMk cId="3660889715" sldId="260"/>
            <ac:picMk id="3" creationId="{A65155FC-51F5-C842-89CC-46DF20CE63A2}"/>
          </ac:picMkLst>
        </pc:picChg>
      </pc:sldChg>
      <pc:sldChg chg="add">
        <pc:chgData name="Hersberger, Mark" userId="c3dcab06-993d-486e-b830-55dcef1df3c2" providerId="ADAL" clId="{07217CB8-5C3B-7545-9F8B-3FECA35E9AAA}" dt="2018-08-01T22:49:00.735" v="456"/>
        <pc:sldMkLst>
          <pc:docMk/>
          <pc:sldMk cId="3377690010" sldId="265"/>
        </pc:sldMkLst>
      </pc:sldChg>
      <pc:sldChg chg="addSp delSp modSp add">
        <pc:chgData name="Hersberger, Mark" userId="c3dcab06-993d-486e-b830-55dcef1df3c2" providerId="ADAL" clId="{07217CB8-5C3B-7545-9F8B-3FECA35E9AAA}" dt="2018-08-01T23:21:56.899" v="676" actId="478"/>
        <pc:sldMkLst>
          <pc:docMk/>
          <pc:sldMk cId="852983731" sldId="266"/>
        </pc:sldMkLst>
        <pc:spChg chg="mod">
          <ac:chgData name="Hersberger, Mark" userId="c3dcab06-993d-486e-b830-55dcef1df3c2" providerId="ADAL" clId="{07217CB8-5C3B-7545-9F8B-3FECA35E9AAA}" dt="2018-08-01T23:18:10.288" v="593" actId="1076"/>
          <ac:spMkLst>
            <pc:docMk/>
            <pc:sldMk cId="852983731" sldId="266"/>
            <ac:spMk id="5" creationId="{21548498-0A96-8944-BD57-B7EC6C7A9CB7}"/>
          </ac:spMkLst>
        </pc:spChg>
        <pc:spChg chg="add del">
          <ac:chgData name="Hersberger, Mark" userId="c3dcab06-993d-486e-b830-55dcef1df3c2" providerId="ADAL" clId="{07217CB8-5C3B-7545-9F8B-3FECA35E9AAA}" dt="2018-08-01T23:21:56.899" v="676" actId="478"/>
          <ac:spMkLst>
            <pc:docMk/>
            <pc:sldMk cId="852983731" sldId="266"/>
            <ac:spMk id="6" creationId="{0DF97DBC-70D4-8144-A150-EBE2415C69C9}"/>
          </ac:spMkLst>
        </pc:spChg>
        <pc:picChg chg="mod">
          <ac:chgData name="Hersberger, Mark" userId="c3dcab06-993d-486e-b830-55dcef1df3c2" providerId="ADAL" clId="{07217CB8-5C3B-7545-9F8B-3FECA35E9AAA}" dt="2018-08-01T23:18:14.564" v="594" actId="1076"/>
          <ac:picMkLst>
            <pc:docMk/>
            <pc:sldMk cId="852983731" sldId="266"/>
            <ac:picMk id="3" creationId="{6291BE83-8EDE-9B46-B0AC-709C0DF936E9}"/>
          </ac:picMkLst>
        </pc:picChg>
      </pc:sldChg>
      <pc:sldChg chg="addSp delSp modSp add">
        <pc:chgData name="Hersberger, Mark" userId="c3dcab06-993d-486e-b830-55dcef1df3c2" providerId="ADAL" clId="{07217CB8-5C3B-7545-9F8B-3FECA35E9AAA}" dt="2018-08-01T23:20:07.110" v="624" actId="313"/>
        <pc:sldMkLst>
          <pc:docMk/>
          <pc:sldMk cId="3676195052" sldId="267"/>
        </pc:sldMkLst>
        <pc:spChg chg="del">
          <ac:chgData name="Hersberger, Mark" userId="c3dcab06-993d-486e-b830-55dcef1df3c2" providerId="ADAL" clId="{07217CB8-5C3B-7545-9F8B-3FECA35E9AAA}" dt="2018-08-01T23:19:13.913" v="597" actId="478"/>
          <ac:spMkLst>
            <pc:docMk/>
            <pc:sldMk cId="3676195052" sldId="267"/>
            <ac:spMk id="5" creationId="{21548498-0A96-8944-BD57-B7EC6C7A9CB7}"/>
          </ac:spMkLst>
        </pc:spChg>
        <pc:spChg chg="add mod">
          <ac:chgData name="Hersberger, Mark" userId="c3dcab06-993d-486e-b830-55dcef1df3c2" providerId="ADAL" clId="{07217CB8-5C3B-7545-9F8B-3FECA35E9AAA}" dt="2018-08-01T23:20:07.110" v="624" actId="313"/>
          <ac:spMkLst>
            <pc:docMk/>
            <pc:sldMk cId="3676195052" sldId="267"/>
            <ac:spMk id="6" creationId="{970D4DA6-B186-FA4A-9983-BAFEACD89161}"/>
          </ac:spMkLst>
        </pc:spChg>
        <pc:picChg chg="add mod modCrop">
          <ac:chgData name="Hersberger, Mark" userId="c3dcab06-993d-486e-b830-55dcef1df3c2" providerId="ADAL" clId="{07217CB8-5C3B-7545-9F8B-3FECA35E9AAA}" dt="2018-08-01T23:19:41.559" v="601" actId="1076"/>
          <ac:picMkLst>
            <pc:docMk/>
            <pc:sldMk cId="3676195052" sldId="267"/>
            <ac:picMk id="2" creationId="{6B7A3F08-8B80-6B4B-9003-D868F38C9B46}"/>
          </ac:picMkLst>
        </pc:picChg>
        <pc:picChg chg="del">
          <ac:chgData name="Hersberger, Mark" userId="c3dcab06-993d-486e-b830-55dcef1df3c2" providerId="ADAL" clId="{07217CB8-5C3B-7545-9F8B-3FECA35E9AAA}" dt="2018-08-01T23:19:12.201" v="596" actId="478"/>
          <ac:picMkLst>
            <pc:docMk/>
            <pc:sldMk cId="3676195052" sldId="267"/>
            <ac:picMk id="3" creationId="{6291BE83-8EDE-9B46-B0AC-709C0DF936E9}"/>
          </ac:picMkLst>
        </pc:picChg>
      </pc:sldChg>
      <pc:sldChg chg="addSp delSp modSp add">
        <pc:chgData name="Hersberger, Mark" userId="c3dcab06-993d-486e-b830-55dcef1df3c2" providerId="ADAL" clId="{07217CB8-5C3B-7545-9F8B-3FECA35E9AAA}" dt="2018-08-01T23:22:14.280" v="679" actId="1076"/>
        <pc:sldMkLst>
          <pc:docMk/>
          <pc:sldMk cId="3327169804" sldId="268"/>
        </pc:sldMkLst>
        <pc:spChg chg="mod">
          <ac:chgData name="Hersberger, Mark" userId="c3dcab06-993d-486e-b830-55dcef1df3c2" providerId="ADAL" clId="{07217CB8-5C3B-7545-9F8B-3FECA35E9AAA}" dt="2018-08-01T23:21:51.602" v="675" actId="1076"/>
          <ac:spMkLst>
            <pc:docMk/>
            <pc:sldMk cId="3327169804" sldId="268"/>
            <ac:spMk id="6" creationId="{970D4DA6-B186-FA4A-9983-BAFEACD89161}"/>
          </ac:spMkLst>
        </pc:spChg>
        <pc:picChg chg="del">
          <ac:chgData name="Hersberger, Mark" userId="c3dcab06-993d-486e-b830-55dcef1df3c2" providerId="ADAL" clId="{07217CB8-5C3B-7545-9F8B-3FECA35E9AAA}" dt="2018-08-01T23:22:05.722" v="677" actId="478"/>
          <ac:picMkLst>
            <pc:docMk/>
            <pc:sldMk cId="3327169804" sldId="268"/>
            <ac:picMk id="2" creationId="{6B7A3F08-8B80-6B4B-9003-D868F38C9B46}"/>
          </ac:picMkLst>
        </pc:picChg>
        <pc:picChg chg="add mod">
          <ac:chgData name="Hersberger, Mark" userId="c3dcab06-993d-486e-b830-55dcef1df3c2" providerId="ADAL" clId="{07217CB8-5C3B-7545-9F8B-3FECA35E9AAA}" dt="2018-08-01T23:22:14.280" v="679" actId="1076"/>
          <ac:picMkLst>
            <pc:docMk/>
            <pc:sldMk cId="3327169804" sldId="268"/>
            <ac:picMk id="3" creationId="{E682ABB4-FD4E-FC4A-88EC-E7B097026245}"/>
          </ac:picMkLst>
        </pc:picChg>
      </pc:sldChg>
      <pc:sldChg chg="modSp">
        <pc:chgData name="Hersberger, Mark" userId="c3dcab06-993d-486e-b830-55dcef1df3c2" providerId="ADAL" clId="{07217CB8-5C3B-7545-9F8B-3FECA35E9AAA}" dt="2018-08-03T21:08:15.914" v="2995" actId="20577"/>
        <pc:sldMkLst>
          <pc:docMk/>
          <pc:sldMk cId="3454825392" sldId="269"/>
        </pc:sldMkLst>
        <pc:spChg chg="mod">
          <ac:chgData name="Hersberger, Mark" userId="c3dcab06-993d-486e-b830-55dcef1df3c2" providerId="ADAL" clId="{07217CB8-5C3B-7545-9F8B-3FECA35E9AAA}" dt="2018-08-03T21:08:15.914" v="2995" actId="20577"/>
          <ac:spMkLst>
            <pc:docMk/>
            <pc:sldMk cId="3454825392" sldId="269"/>
            <ac:spMk id="4" creationId="{D2FABACB-7F68-B647-BF27-7AEFE2D4BC77}"/>
          </ac:spMkLst>
        </pc:spChg>
      </pc:sldChg>
      <pc:sldChg chg="addSp delSp modSp add">
        <pc:chgData name="Hersberger, Mark" userId="c3dcab06-993d-486e-b830-55dcef1df3c2" providerId="ADAL" clId="{07217CB8-5C3B-7545-9F8B-3FECA35E9AAA}" dt="2018-08-03T16:30:36.467" v="923" actId="20577"/>
        <pc:sldMkLst>
          <pc:docMk/>
          <pc:sldMk cId="1330252996" sldId="272"/>
        </pc:sldMkLst>
        <pc:spChg chg="mod">
          <ac:chgData name="Hersberger, Mark" userId="c3dcab06-993d-486e-b830-55dcef1df3c2" providerId="ADAL" clId="{07217CB8-5C3B-7545-9F8B-3FECA35E9AAA}" dt="2018-08-03T16:23:35.110" v="751" actId="20577"/>
          <ac:spMkLst>
            <pc:docMk/>
            <pc:sldMk cId="1330252996" sldId="272"/>
            <ac:spMk id="4" creationId="{3343289F-8CC6-8B47-9FB5-743392D7F9B7}"/>
          </ac:spMkLst>
        </pc:spChg>
        <pc:spChg chg="add mod">
          <ac:chgData name="Hersberger, Mark" userId="c3dcab06-993d-486e-b830-55dcef1df3c2" providerId="ADAL" clId="{07217CB8-5C3B-7545-9F8B-3FECA35E9AAA}" dt="2018-08-03T16:29:52.144" v="870" actId="14100"/>
          <ac:spMkLst>
            <pc:docMk/>
            <pc:sldMk cId="1330252996" sldId="272"/>
            <ac:spMk id="6" creationId="{405B2EAB-6A6F-F44B-9E24-6B717A287C84}"/>
          </ac:spMkLst>
        </pc:spChg>
        <pc:spChg chg="add mod">
          <ac:chgData name="Hersberger, Mark" userId="c3dcab06-993d-486e-b830-55dcef1df3c2" providerId="ADAL" clId="{07217CB8-5C3B-7545-9F8B-3FECA35E9AAA}" dt="2018-08-03T16:30:01.323" v="872" actId="1076"/>
          <ac:spMkLst>
            <pc:docMk/>
            <pc:sldMk cId="1330252996" sldId="272"/>
            <ac:spMk id="8" creationId="{AD4204AA-8CF6-8E41-B1E7-7712D87D6D8F}"/>
          </ac:spMkLst>
        </pc:spChg>
        <pc:spChg chg="add mod">
          <ac:chgData name="Hersberger, Mark" userId="c3dcab06-993d-486e-b830-55dcef1df3c2" providerId="ADAL" clId="{07217CB8-5C3B-7545-9F8B-3FECA35E9AAA}" dt="2018-08-03T16:30:06.633" v="874" actId="1076"/>
          <ac:spMkLst>
            <pc:docMk/>
            <pc:sldMk cId="1330252996" sldId="272"/>
            <ac:spMk id="10" creationId="{F4277EB0-C1AB-B34D-8E1A-048C9260BCDD}"/>
          </ac:spMkLst>
        </pc:spChg>
        <pc:spChg chg="add mod">
          <ac:chgData name="Hersberger, Mark" userId="c3dcab06-993d-486e-b830-55dcef1df3c2" providerId="ADAL" clId="{07217CB8-5C3B-7545-9F8B-3FECA35E9AAA}" dt="2018-08-03T16:30:36.467" v="923" actId="20577"/>
          <ac:spMkLst>
            <pc:docMk/>
            <pc:sldMk cId="1330252996" sldId="272"/>
            <ac:spMk id="12" creationId="{83B21383-F6AC-5A4C-993D-BEC1CD5FF5FF}"/>
          </ac:spMkLst>
        </pc:spChg>
        <pc:picChg chg="add del mod">
          <ac:chgData name="Hersberger, Mark" userId="c3dcab06-993d-486e-b830-55dcef1df3c2" providerId="ADAL" clId="{07217CB8-5C3B-7545-9F8B-3FECA35E9AAA}" dt="2018-08-03T16:22:12.682" v="708" actId="478"/>
          <ac:picMkLst>
            <pc:docMk/>
            <pc:sldMk cId="1330252996" sldId="272"/>
            <ac:picMk id="2" creationId="{DBD9648D-51CF-D24F-B67E-A165DE79401E}"/>
          </ac:picMkLst>
        </pc:picChg>
        <pc:picChg chg="add del mod modCrop">
          <ac:chgData name="Hersberger, Mark" userId="c3dcab06-993d-486e-b830-55dcef1df3c2" providerId="ADAL" clId="{07217CB8-5C3B-7545-9F8B-3FECA35E9AAA}" dt="2018-08-03T16:22:15.526" v="709" actId="478"/>
          <ac:picMkLst>
            <pc:docMk/>
            <pc:sldMk cId="1330252996" sldId="272"/>
            <ac:picMk id="3" creationId="{8D69C17A-A21F-B947-BD6E-8DB6EF41E1A8}"/>
          </ac:picMkLst>
        </pc:picChg>
        <pc:picChg chg="add mod">
          <ac:chgData name="Hersberger, Mark" userId="c3dcab06-993d-486e-b830-55dcef1df3c2" providerId="ADAL" clId="{07217CB8-5C3B-7545-9F8B-3FECA35E9AAA}" dt="2018-08-03T16:29:44.718" v="867" actId="1076"/>
          <ac:picMkLst>
            <pc:docMk/>
            <pc:sldMk cId="1330252996" sldId="272"/>
            <ac:picMk id="5" creationId="{53475039-76EA-B940-9B95-32BCCF90E57A}"/>
          </ac:picMkLst>
        </pc:picChg>
        <pc:picChg chg="add mod">
          <ac:chgData name="Hersberger, Mark" userId="c3dcab06-993d-486e-b830-55dcef1df3c2" providerId="ADAL" clId="{07217CB8-5C3B-7545-9F8B-3FECA35E9AAA}" dt="2018-08-03T16:29:57.273" v="871" actId="1076"/>
          <ac:picMkLst>
            <pc:docMk/>
            <pc:sldMk cId="1330252996" sldId="272"/>
            <ac:picMk id="7" creationId="{8A5A78B2-65FC-F941-94F7-558AC19F0D76}"/>
          </ac:picMkLst>
        </pc:picChg>
        <pc:picChg chg="add mod">
          <ac:chgData name="Hersberger, Mark" userId="c3dcab06-993d-486e-b830-55dcef1df3c2" providerId="ADAL" clId="{07217CB8-5C3B-7545-9F8B-3FECA35E9AAA}" dt="2018-08-03T16:30:03.674" v="873" actId="1076"/>
          <ac:picMkLst>
            <pc:docMk/>
            <pc:sldMk cId="1330252996" sldId="272"/>
            <ac:picMk id="9" creationId="{0D7114AD-5EF5-2244-95C8-760CBB4032B4}"/>
          </ac:picMkLst>
        </pc:picChg>
        <pc:picChg chg="add mod modCrop">
          <ac:chgData name="Hersberger, Mark" userId="c3dcab06-993d-486e-b830-55dcef1df3c2" providerId="ADAL" clId="{07217CB8-5C3B-7545-9F8B-3FECA35E9AAA}" dt="2018-08-03T16:30:09.074" v="875" actId="1076"/>
          <ac:picMkLst>
            <pc:docMk/>
            <pc:sldMk cId="1330252996" sldId="272"/>
            <ac:picMk id="11" creationId="{C106EA64-AB18-5A40-9937-593AA9AD5B66}"/>
          </ac:picMkLst>
        </pc:picChg>
      </pc:sldChg>
      <pc:sldChg chg="addSp delSp modSp add">
        <pc:chgData name="Hersberger, Mark" userId="c3dcab06-993d-486e-b830-55dcef1df3c2" providerId="ADAL" clId="{07217CB8-5C3B-7545-9F8B-3FECA35E9AAA}" dt="2018-08-03T17:08:21.321" v="1609" actId="478"/>
        <pc:sldMkLst>
          <pc:docMk/>
          <pc:sldMk cId="3568324718" sldId="273"/>
        </pc:sldMkLst>
        <pc:spChg chg="add del mod">
          <ac:chgData name="Hersberger, Mark" userId="c3dcab06-993d-486e-b830-55dcef1df3c2" providerId="ADAL" clId="{07217CB8-5C3B-7545-9F8B-3FECA35E9AAA}" dt="2018-08-03T16:57:55.789" v="1457" actId="478"/>
          <ac:spMkLst>
            <pc:docMk/>
            <pc:sldMk cId="3568324718" sldId="273"/>
            <ac:spMk id="2" creationId="{A45CD603-0A3C-9944-9603-43B3BB0F5669}"/>
          </ac:spMkLst>
        </pc:spChg>
        <pc:spChg chg="mod">
          <ac:chgData name="Hersberger, Mark" userId="c3dcab06-993d-486e-b830-55dcef1df3c2" providerId="ADAL" clId="{07217CB8-5C3B-7545-9F8B-3FECA35E9AAA}" dt="2018-08-03T16:33:45.613" v="1012" actId="20577"/>
          <ac:spMkLst>
            <pc:docMk/>
            <pc:sldMk cId="3568324718" sldId="273"/>
            <ac:spMk id="4" creationId="{3343289F-8CC6-8B47-9FB5-743392D7F9B7}"/>
          </ac:spMkLst>
        </pc:spChg>
        <pc:spChg chg="del">
          <ac:chgData name="Hersberger, Mark" userId="c3dcab06-993d-486e-b830-55dcef1df3c2" providerId="ADAL" clId="{07217CB8-5C3B-7545-9F8B-3FECA35E9AAA}" dt="2018-08-03T16:33:57.804" v="1019" actId="478"/>
          <ac:spMkLst>
            <pc:docMk/>
            <pc:sldMk cId="3568324718" sldId="273"/>
            <ac:spMk id="6" creationId="{405B2EAB-6A6F-F44B-9E24-6B717A287C84}"/>
          </ac:spMkLst>
        </pc:spChg>
        <pc:spChg chg="del">
          <ac:chgData name="Hersberger, Mark" userId="c3dcab06-993d-486e-b830-55dcef1df3c2" providerId="ADAL" clId="{07217CB8-5C3B-7545-9F8B-3FECA35E9AAA}" dt="2018-08-03T16:33:53.116" v="1015" actId="478"/>
          <ac:spMkLst>
            <pc:docMk/>
            <pc:sldMk cId="3568324718" sldId="273"/>
            <ac:spMk id="8" creationId="{AD4204AA-8CF6-8E41-B1E7-7712D87D6D8F}"/>
          </ac:spMkLst>
        </pc:spChg>
        <pc:spChg chg="del">
          <ac:chgData name="Hersberger, Mark" userId="c3dcab06-993d-486e-b830-55dcef1df3c2" providerId="ADAL" clId="{07217CB8-5C3B-7545-9F8B-3FECA35E9AAA}" dt="2018-08-03T16:33:59.836" v="1020" actId="478"/>
          <ac:spMkLst>
            <pc:docMk/>
            <pc:sldMk cId="3568324718" sldId="273"/>
            <ac:spMk id="10" creationId="{F4277EB0-C1AB-B34D-8E1A-048C9260BCDD}"/>
          </ac:spMkLst>
        </pc:spChg>
        <pc:spChg chg="del">
          <ac:chgData name="Hersberger, Mark" userId="c3dcab06-993d-486e-b830-55dcef1df3c2" providerId="ADAL" clId="{07217CB8-5C3B-7545-9F8B-3FECA35E9AAA}" dt="2018-08-03T16:33:55.276" v="1017" actId="478"/>
          <ac:spMkLst>
            <pc:docMk/>
            <pc:sldMk cId="3568324718" sldId="273"/>
            <ac:spMk id="12" creationId="{83B21383-F6AC-5A4C-993D-BEC1CD5FF5FF}"/>
          </ac:spMkLst>
        </pc:spChg>
        <pc:spChg chg="add mod">
          <ac:chgData name="Hersberger, Mark" userId="c3dcab06-993d-486e-b830-55dcef1df3c2" providerId="ADAL" clId="{07217CB8-5C3B-7545-9F8B-3FECA35E9AAA}" dt="2018-08-03T16:58:12.078" v="1458" actId="1076"/>
          <ac:spMkLst>
            <pc:docMk/>
            <pc:sldMk cId="3568324718" sldId="273"/>
            <ac:spMk id="13" creationId="{C5B66A00-E33B-CF4E-AFB7-315905F7A408}"/>
          </ac:spMkLst>
        </pc:spChg>
        <pc:spChg chg="add mod">
          <ac:chgData name="Hersberger, Mark" userId="c3dcab06-993d-486e-b830-55dcef1df3c2" providerId="ADAL" clId="{07217CB8-5C3B-7545-9F8B-3FECA35E9AAA}" dt="2018-08-03T16:58:12.078" v="1458" actId="1076"/>
          <ac:spMkLst>
            <pc:docMk/>
            <pc:sldMk cId="3568324718" sldId="273"/>
            <ac:spMk id="14" creationId="{4EC68D6B-C7CC-1A4E-9665-E2B5D7A8337A}"/>
          </ac:spMkLst>
        </pc:spChg>
        <pc:spChg chg="add mod">
          <ac:chgData name="Hersberger, Mark" userId="c3dcab06-993d-486e-b830-55dcef1df3c2" providerId="ADAL" clId="{07217CB8-5C3B-7545-9F8B-3FECA35E9AAA}" dt="2018-08-03T16:58:12.078" v="1458" actId="1076"/>
          <ac:spMkLst>
            <pc:docMk/>
            <pc:sldMk cId="3568324718" sldId="273"/>
            <ac:spMk id="15" creationId="{1E98960A-F0FB-014A-82CD-A9B8A1FC1420}"/>
          </ac:spMkLst>
        </pc:spChg>
        <pc:spChg chg="add mod">
          <ac:chgData name="Hersberger, Mark" userId="c3dcab06-993d-486e-b830-55dcef1df3c2" providerId="ADAL" clId="{07217CB8-5C3B-7545-9F8B-3FECA35E9AAA}" dt="2018-08-03T16:58:12.078" v="1458" actId="1076"/>
          <ac:spMkLst>
            <pc:docMk/>
            <pc:sldMk cId="3568324718" sldId="273"/>
            <ac:spMk id="16" creationId="{F9725E47-6B61-CE46-805F-666225D048CD}"/>
          </ac:spMkLst>
        </pc:spChg>
        <pc:picChg chg="add mod">
          <ac:chgData name="Hersberger, Mark" userId="c3dcab06-993d-486e-b830-55dcef1df3c2" providerId="ADAL" clId="{07217CB8-5C3B-7545-9F8B-3FECA35E9AAA}" dt="2018-08-03T16:58:12.078" v="1458" actId="1076"/>
          <ac:picMkLst>
            <pc:docMk/>
            <pc:sldMk cId="3568324718" sldId="273"/>
            <ac:picMk id="3" creationId="{CEB75A17-DBD0-834E-B956-3948DE950D89}"/>
          </ac:picMkLst>
        </pc:picChg>
        <pc:picChg chg="del">
          <ac:chgData name="Hersberger, Mark" userId="c3dcab06-993d-486e-b830-55dcef1df3c2" providerId="ADAL" clId="{07217CB8-5C3B-7545-9F8B-3FECA35E9AAA}" dt="2018-08-03T16:33:50.756" v="1013" actId="478"/>
          <ac:picMkLst>
            <pc:docMk/>
            <pc:sldMk cId="3568324718" sldId="273"/>
            <ac:picMk id="5" creationId="{53475039-76EA-B940-9B95-32BCCF90E57A}"/>
          </ac:picMkLst>
        </pc:picChg>
        <pc:picChg chg="del">
          <ac:chgData name="Hersberger, Mark" userId="c3dcab06-993d-486e-b830-55dcef1df3c2" providerId="ADAL" clId="{07217CB8-5C3B-7545-9F8B-3FECA35E9AAA}" dt="2018-08-03T16:33:51.571" v="1014" actId="478"/>
          <ac:picMkLst>
            <pc:docMk/>
            <pc:sldMk cId="3568324718" sldId="273"/>
            <ac:picMk id="7" creationId="{8A5A78B2-65FC-F941-94F7-558AC19F0D76}"/>
          </ac:picMkLst>
        </pc:picChg>
        <pc:picChg chg="del">
          <ac:chgData name="Hersberger, Mark" userId="c3dcab06-993d-486e-b830-55dcef1df3c2" providerId="ADAL" clId="{07217CB8-5C3B-7545-9F8B-3FECA35E9AAA}" dt="2018-08-03T16:33:56.243" v="1018" actId="478"/>
          <ac:picMkLst>
            <pc:docMk/>
            <pc:sldMk cId="3568324718" sldId="273"/>
            <ac:picMk id="9" creationId="{0D7114AD-5EF5-2244-95C8-760CBB4032B4}"/>
          </ac:picMkLst>
        </pc:picChg>
        <pc:picChg chg="del">
          <ac:chgData name="Hersberger, Mark" userId="c3dcab06-993d-486e-b830-55dcef1df3c2" providerId="ADAL" clId="{07217CB8-5C3B-7545-9F8B-3FECA35E9AAA}" dt="2018-08-03T16:33:53.667" v="1016" actId="478"/>
          <ac:picMkLst>
            <pc:docMk/>
            <pc:sldMk cId="3568324718" sldId="273"/>
            <ac:picMk id="11" creationId="{C106EA64-AB18-5A40-9937-593AA9AD5B66}"/>
          </ac:picMkLst>
        </pc:picChg>
        <pc:picChg chg="add del">
          <ac:chgData name="Hersberger, Mark" userId="c3dcab06-993d-486e-b830-55dcef1df3c2" providerId="ADAL" clId="{07217CB8-5C3B-7545-9F8B-3FECA35E9AAA}" dt="2018-08-03T17:08:21.321" v="1609" actId="478"/>
          <ac:picMkLst>
            <pc:docMk/>
            <pc:sldMk cId="3568324718" sldId="273"/>
            <ac:picMk id="17" creationId="{02AD0AEA-362E-4E46-B25F-06FEAA2DDEDB}"/>
          </ac:picMkLst>
        </pc:picChg>
      </pc:sldChg>
      <pc:sldChg chg="delSp modSp add">
        <pc:chgData name="Hersberger, Mark" userId="c3dcab06-993d-486e-b830-55dcef1df3c2" providerId="ADAL" clId="{07217CB8-5C3B-7545-9F8B-3FECA35E9AAA}" dt="2018-08-03T17:01:21.277" v="1608" actId="20577"/>
        <pc:sldMkLst>
          <pc:docMk/>
          <pc:sldMk cId="2487977140" sldId="274"/>
        </pc:sldMkLst>
        <pc:spChg chg="mod">
          <ac:chgData name="Hersberger, Mark" userId="c3dcab06-993d-486e-b830-55dcef1df3c2" providerId="ADAL" clId="{07217CB8-5C3B-7545-9F8B-3FECA35E9AAA}" dt="2018-08-03T16:59:07.566" v="1504" actId="20577"/>
          <ac:spMkLst>
            <pc:docMk/>
            <pc:sldMk cId="2487977140" sldId="274"/>
            <ac:spMk id="4" creationId="{3343289F-8CC6-8B47-9FB5-743392D7F9B7}"/>
          </ac:spMkLst>
        </pc:spChg>
        <pc:spChg chg="mod">
          <ac:chgData name="Hersberger, Mark" userId="c3dcab06-993d-486e-b830-55dcef1df3c2" providerId="ADAL" clId="{07217CB8-5C3B-7545-9F8B-3FECA35E9AAA}" dt="2018-08-03T17:01:21.277" v="1608" actId="20577"/>
          <ac:spMkLst>
            <pc:docMk/>
            <pc:sldMk cId="2487977140" sldId="274"/>
            <ac:spMk id="13" creationId="{C5B66A00-E33B-CF4E-AFB7-315905F7A408}"/>
          </ac:spMkLst>
        </pc:spChg>
        <pc:spChg chg="mod">
          <ac:chgData name="Hersberger, Mark" userId="c3dcab06-993d-486e-b830-55dcef1df3c2" providerId="ADAL" clId="{07217CB8-5C3B-7545-9F8B-3FECA35E9AAA}" dt="2018-08-03T17:00:33.158" v="1579" actId="20577"/>
          <ac:spMkLst>
            <pc:docMk/>
            <pc:sldMk cId="2487977140" sldId="274"/>
            <ac:spMk id="14" creationId="{4EC68D6B-C7CC-1A4E-9665-E2B5D7A8337A}"/>
          </ac:spMkLst>
        </pc:spChg>
        <pc:spChg chg="del">
          <ac:chgData name="Hersberger, Mark" userId="c3dcab06-993d-486e-b830-55dcef1df3c2" providerId="ADAL" clId="{07217CB8-5C3B-7545-9F8B-3FECA35E9AAA}" dt="2018-08-03T17:00:26.342" v="1562" actId="478"/>
          <ac:spMkLst>
            <pc:docMk/>
            <pc:sldMk cId="2487977140" sldId="274"/>
            <ac:spMk id="15" creationId="{1E98960A-F0FB-014A-82CD-A9B8A1FC1420}"/>
          </ac:spMkLst>
        </pc:spChg>
        <pc:spChg chg="mod">
          <ac:chgData name="Hersberger, Mark" userId="c3dcab06-993d-486e-b830-55dcef1df3c2" providerId="ADAL" clId="{07217CB8-5C3B-7545-9F8B-3FECA35E9AAA}" dt="2018-08-03T17:00:16.798" v="1561" actId="20577"/>
          <ac:spMkLst>
            <pc:docMk/>
            <pc:sldMk cId="2487977140" sldId="274"/>
            <ac:spMk id="16" creationId="{F9725E47-6B61-CE46-805F-666225D048CD}"/>
          </ac:spMkLst>
        </pc:spChg>
        <pc:picChg chg="del">
          <ac:chgData name="Hersberger, Mark" userId="c3dcab06-993d-486e-b830-55dcef1df3c2" providerId="ADAL" clId="{07217CB8-5C3B-7545-9F8B-3FECA35E9AAA}" dt="2018-08-03T16:59:18.557" v="1505" actId="478"/>
          <ac:picMkLst>
            <pc:docMk/>
            <pc:sldMk cId="2487977140" sldId="274"/>
            <ac:picMk id="17" creationId="{02AD0AEA-362E-4E46-B25F-06FEAA2DDEDB}"/>
          </ac:picMkLst>
        </pc:picChg>
      </pc:sldChg>
      <pc:sldChg chg="delSp modSp add">
        <pc:chgData name="Hersberger, Mark" userId="c3dcab06-993d-486e-b830-55dcef1df3c2" providerId="ADAL" clId="{07217CB8-5C3B-7545-9F8B-3FECA35E9AAA}" dt="2018-08-03T17:15:58.004" v="1641" actId="478"/>
        <pc:sldMkLst>
          <pc:docMk/>
          <pc:sldMk cId="1364967899" sldId="275"/>
        </pc:sldMkLst>
        <pc:spChg chg="mod">
          <ac:chgData name="Hersberger, Mark" userId="c3dcab06-993d-486e-b830-55dcef1df3c2" providerId="ADAL" clId="{07217CB8-5C3B-7545-9F8B-3FECA35E9AAA}" dt="2018-08-03T17:15:52.036" v="1640" actId="20577"/>
          <ac:spMkLst>
            <pc:docMk/>
            <pc:sldMk cId="1364967899" sldId="275"/>
            <ac:spMk id="4" creationId="{3343289F-8CC6-8B47-9FB5-743392D7F9B7}"/>
          </ac:spMkLst>
        </pc:spChg>
        <pc:spChg chg="del">
          <ac:chgData name="Hersberger, Mark" userId="c3dcab06-993d-486e-b830-55dcef1df3c2" providerId="ADAL" clId="{07217CB8-5C3B-7545-9F8B-3FECA35E9AAA}" dt="2018-08-03T17:15:58.004" v="1641" actId="478"/>
          <ac:spMkLst>
            <pc:docMk/>
            <pc:sldMk cId="1364967899" sldId="275"/>
            <ac:spMk id="13" creationId="{C5B66A00-E33B-CF4E-AFB7-315905F7A408}"/>
          </ac:spMkLst>
        </pc:spChg>
        <pc:spChg chg="del">
          <ac:chgData name="Hersberger, Mark" userId="c3dcab06-993d-486e-b830-55dcef1df3c2" providerId="ADAL" clId="{07217CB8-5C3B-7545-9F8B-3FECA35E9AAA}" dt="2018-08-03T17:15:58.004" v="1641" actId="478"/>
          <ac:spMkLst>
            <pc:docMk/>
            <pc:sldMk cId="1364967899" sldId="275"/>
            <ac:spMk id="14" creationId="{4EC68D6B-C7CC-1A4E-9665-E2B5D7A8337A}"/>
          </ac:spMkLst>
        </pc:spChg>
        <pc:spChg chg="del">
          <ac:chgData name="Hersberger, Mark" userId="c3dcab06-993d-486e-b830-55dcef1df3c2" providerId="ADAL" clId="{07217CB8-5C3B-7545-9F8B-3FECA35E9AAA}" dt="2018-08-03T17:15:58.004" v="1641" actId="478"/>
          <ac:spMkLst>
            <pc:docMk/>
            <pc:sldMk cId="1364967899" sldId="275"/>
            <ac:spMk id="16" creationId="{F9725E47-6B61-CE46-805F-666225D048CD}"/>
          </ac:spMkLst>
        </pc:spChg>
        <pc:picChg chg="del">
          <ac:chgData name="Hersberger, Mark" userId="c3dcab06-993d-486e-b830-55dcef1df3c2" providerId="ADAL" clId="{07217CB8-5C3B-7545-9F8B-3FECA35E9AAA}" dt="2018-08-03T17:15:58.004" v="1641" actId="478"/>
          <ac:picMkLst>
            <pc:docMk/>
            <pc:sldMk cId="1364967899" sldId="275"/>
            <ac:picMk id="3" creationId="{CEB75A17-DBD0-834E-B956-3948DE950D89}"/>
          </ac:picMkLst>
        </pc:picChg>
      </pc:sldChg>
      <pc:sldChg chg="addSp delSp modSp add">
        <pc:chgData name="Hersberger, Mark" userId="c3dcab06-993d-486e-b830-55dcef1df3c2" providerId="ADAL" clId="{07217CB8-5C3B-7545-9F8B-3FECA35E9AAA}" dt="2018-08-03T21:06:23.153" v="2921" actId="207"/>
        <pc:sldMkLst>
          <pc:docMk/>
          <pc:sldMk cId="3211091396" sldId="276"/>
        </pc:sldMkLst>
        <pc:spChg chg="del">
          <ac:chgData name="Hersberger, Mark" userId="c3dcab06-993d-486e-b830-55dcef1df3c2" providerId="ADAL" clId="{07217CB8-5C3B-7545-9F8B-3FECA35E9AAA}" dt="2018-08-03T20:00:09.501" v="1788" actId="478"/>
          <ac:spMkLst>
            <pc:docMk/>
            <pc:sldMk cId="3211091396" sldId="276"/>
            <ac:spMk id="2" creationId="{D030345C-2A28-D74D-A037-A06798F29EEB}"/>
          </ac:spMkLst>
        </pc:spChg>
        <pc:spChg chg="mod">
          <ac:chgData name="Hersberger, Mark" userId="c3dcab06-993d-486e-b830-55dcef1df3c2" providerId="ADAL" clId="{07217CB8-5C3B-7545-9F8B-3FECA35E9AAA}" dt="2018-08-03T20:37:41.131" v="2773" actId="6549"/>
          <ac:spMkLst>
            <pc:docMk/>
            <pc:sldMk cId="3211091396" sldId="276"/>
            <ac:spMk id="4" creationId="{AE802177-50B0-4143-8633-ADC34F0F077C}"/>
          </ac:spMkLst>
        </pc:spChg>
        <pc:spChg chg="add mod">
          <ac:chgData name="Hersberger, Mark" userId="c3dcab06-993d-486e-b830-55dcef1df3c2" providerId="ADAL" clId="{07217CB8-5C3B-7545-9F8B-3FECA35E9AAA}" dt="2018-08-03T20:05:11.738" v="1792" actId="11529"/>
          <ac:spMkLst>
            <pc:docMk/>
            <pc:sldMk cId="3211091396" sldId="276"/>
            <ac:spMk id="6" creationId="{EE2D6FD9-0F06-3547-B59B-10780A131539}"/>
          </ac:spMkLst>
        </pc:spChg>
        <pc:spChg chg="add mod">
          <ac:chgData name="Hersberger, Mark" userId="c3dcab06-993d-486e-b830-55dcef1df3c2" providerId="ADAL" clId="{07217CB8-5C3B-7545-9F8B-3FECA35E9AAA}" dt="2018-08-03T21:06:17.833" v="2920" actId="207"/>
          <ac:spMkLst>
            <pc:docMk/>
            <pc:sldMk cId="3211091396" sldId="276"/>
            <ac:spMk id="7" creationId="{B7A665B7-A480-5E48-9CC8-824141AA51EC}"/>
          </ac:spMkLst>
        </pc:spChg>
        <pc:spChg chg="add mod">
          <ac:chgData name="Hersberger, Mark" userId="c3dcab06-993d-486e-b830-55dcef1df3c2" providerId="ADAL" clId="{07217CB8-5C3B-7545-9F8B-3FECA35E9AAA}" dt="2018-08-03T20:06:43.088" v="1931" actId="1076"/>
          <ac:spMkLst>
            <pc:docMk/>
            <pc:sldMk cId="3211091396" sldId="276"/>
            <ac:spMk id="8" creationId="{5EE9C914-BDDF-C44E-9A81-01D4F6BDACDC}"/>
          </ac:spMkLst>
        </pc:spChg>
        <pc:spChg chg="add mod">
          <ac:chgData name="Hersberger, Mark" userId="c3dcab06-993d-486e-b830-55dcef1df3c2" providerId="ADAL" clId="{07217CB8-5C3B-7545-9F8B-3FECA35E9AAA}" dt="2018-08-03T21:06:23.153" v="2921" actId="207"/>
          <ac:spMkLst>
            <pc:docMk/>
            <pc:sldMk cId="3211091396" sldId="276"/>
            <ac:spMk id="9" creationId="{8EAFC14D-BB26-804B-97C9-DC42A62EF294}"/>
          </ac:spMkLst>
        </pc:spChg>
        <pc:picChg chg="del">
          <ac:chgData name="Hersberger, Mark" userId="c3dcab06-993d-486e-b830-55dcef1df3c2" providerId="ADAL" clId="{07217CB8-5C3B-7545-9F8B-3FECA35E9AAA}" dt="2018-08-03T20:00:06.245" v="1787" actId="478"/>
          <ac:picMkLst>
            <pc:docMk/>
            <pc:sldMk cId="3211091396" sldId="276"/>
            <ac:picMk id="3" creationId="{A65155FC-51F5-C842-89CC-46DF20CE63A2}"/>
          </ac:picMkLst>
        </pc:picChg>
        <pc:picChg chg="add mod">
          <ac:chgData name="Hersberger, Mark" userId="c3dcab06-993d-486e-b830-55dcef1df3c2" providerId="ADAL" clId="{07217CB8-5C3B-7545-9F8B-3FECA35E9AAA}" dt="2018-08-03T20:04:10.491" v="1791" actId="1076"/>
          <ac:picMkLst>
            <pc:docMk/>
            <pc:sldMk cId="3211091396" sldId="276"/>
            <ac:picMk id="5" creationId="{4488EEE2-21BF-C140-99E8-EEADC4258111}"/>
          </ac:picMkLst>
        </pc:picChg>
      </pc:sldChg>
      <pc:sldChg chg="addSp delSp modSp add ord">
        <pc:chgData name="Hersberger, Mark" userId="c3dcab06-993d-486e-b830-55dcef1df3c2" providerId="ADAL" clId="{07217CB8-5C3B-7545-9F8B-3FECA35E9AAA}" dt="2018-08-03T21:04:59.450" v="2916" actId="207"/>
        <pc:sldMkLst>
          <pc:docMk/>
          <pc:sldMk cId="3742512583" sldId="277"/>
        </pc:sldMkLst>
        <pc:spChg chg="mod">
          <ac:chgData name="Hersberger, Mark" userId="c3dcab06-993d-486e-b830-55dcef1df3c2" providerId="ADAL" clId="{07217CB8-5C3B-7545-9F8B-3FECA35E9AAA}" dt="2018-08-03T20:56:08.824" v="2802" actId="20577"/>
          <ac:spMkLst>
            <pc:docMk/>
            <pc:sldMk cId="3742512583" sldId="277"/>
            <ac:spMk id="4" creationId="{AE802177-50B0-4143-8633-ADC34F0F077C}"/>
          </ac:spMkLst>
        </pc:spChg>
        <pc:spChg chg="del">
          <ac:chgData name="Hersberger, Mark" userId="c3dcab06-993d-486e-b830-55dcef1df3c2" providerId="ADAL" clId="{07217CB8-5C3B-7545-9F8B-3FECA35E9AAA}" dt="2018-08-03T20:07:59.416" v="2017" actId="478"/>
          <ac:spMkLst>
            <pc:docMk/>
            <pc:sldMk cId="3742512583" sldId="277"/>
            <ac:spMk id="6" creationId="{EE2D6FD9-0F06-3547-B59B-10780A131539}"/>
          </ac:spMkLst>
        </pc:spChg>
        <pc:spChg chg="del">
          <ac:chgData name="Hersberger, Mark" userId="c3dcab06-993d-486e-b830-55dcef1df3c2" providerId="ADAL" clId="{07217CB8-5C3B-7545-9F8B-3FECA35E9AAA}" dt="2018-08-03T20:07:56.591" v="2015" actId="478"/>
          <ac:spMkLst>
            <pc:docMk/>
            <pc:sldMk cId="3742512583" sldId="277"/>
            <ac:spMk id="7" creationId="{B7A665B7-A480-5E48-9CC8-824141AA51EC}"/>
          </ac:spMkLst>
        </pc:spChg>
        <pc:spChg chg="del">
          <ac:chgData name="Hersberger, Mark" userId="c3dcab06-993d-486e-b830-55dcef1df3c2" providerId="ADAL" clId="{07217CB8-5C3B-7545-9F8B-3FECA35E9AAA}" dt="2018-08-03T20:08:00.159" v="2018" actId="478"/>
          <ac:spMkLst>
            <pc:docMk/>
            <pc:sldMk cId="3742512583" sldId="277"/>
            <ac:spMk id="8" creationId="{5EE9C914-BDDF-C44E-9A81-01D4F6BDACDC}"/>
          </ac:spMkLst>
        </pc:spChg>
        <pc:spChg chg="del">
          <ac:chgData name="Hersberger, Mark" userId="c3dcab06-993d-486e-b830-55dcef1df3c2" providerId="ADAL" clId="{07217CB8-5C3B-7545-9F8B-3FECA35E9AAA}" dt="2018-08-03T20:07:58.351" v="2016" actId="478"/>
          <ac:spMkLst>
            <pc:docMk/>
            <pc:sldMk cId="3742512583" sldId="277"/>
            <ac:spMk id="9" creationId="{8EAFC14D-BB26-804B-97C9-DC42A62EF294}"/>
          </ac:spMkLst>
        </pc:spChg>
        <pc:spChg chg="add mod">
          <ac:chgData name="Hersberger, Mark" userId="c3dcab06-993d-486e-b830-55dcef1df3c2" providerId="ADAL" clId="{07217CB8-5C3B-7545-9F8B-3FECA35E9AAA}" dt="2018-08-03T21:04:59.450" v="2916" actId="207"/>
          <ac:spMkLst>
            <pc:docMk/>
            <pc:sldMk cId="3742512583" sldId="277"/>
            <ac:spMk id="10" creationId="{913EE589-2788-9642-AEB7-B2008C0807A7}"/>
          </ac:spMkLst>
        </pc:spChg>
        <pc:spChg chg="add mod">
          <ac:chgData name="Hersberger, Mark" userId="c3dcab06-993d-486e-b830-55dcef1df3c2" providerId="ADAL" clId="{07217CB8-5C3B-7545-9F8B-3FECA35E9AAA}" dt="2018-08-03T21:04:56.131" v="2915" actId="207"/>
          <ac:spMkLst>
            <pc:docMk/>
            <pc:sldMk cId="3742512583" sldId="277"/>
            <ac:spMk id="12" creationId="{FC7DEBF3-CCE3-DB4B-AFEE-12F4434DF457}"/>
          </ac:spMkLst>
        </pc:spChg>
        <pc:picChg chg="add del">
          <ac:chgData name="Hersberger, Mark" userId="c3dcab06-993d-486e-b830-55dcef1df3c2" providerId="ADAL" clId="{07217CB8-5C3B-7545-9F8B-3FECA35E9AAA}" dt="2018-08-03T21:02:10.845" v="2804"/>
          <ac:picMkLst>
            <pc:docMk/>
            <pc:sldMk cId="3742512583" sldId="277"/>
            <ac:picMk id="2" creationId="{7CDD0B59-98A7-4045-9924-2A1903AFD015}"/>
          </ac:picMkLst>
        </pc:picChg>
        <pc:picChg chg="add mod modCrop">
          <ac:chgData name="Hersberger, Mark" userId="c3dcab06-993d-486e-b830-55dcef1df3c2" providerId="ADAL" clId="{07217CB8-5C3B-7545-9F8B-3FECA35E9AAA}" dt="2018-08-03T21:02:51.423" v="2808" actId="732"/>
          <ac:picMkLst>
            <pc:docMk/>
            <pc:sldMk cId="3742512583" sldId="277"/>
            <ac:picMk id="3" creationId="{1E53AB62-AFD9-C047-8F82-9D513947A5DF}"/>
          </ac:picMkLst>
        </pc:picChg>
        <pc:picChg chg="del">
          <ac:chgData name="Hersberger, Mark" userId="c3dcab06-993d-486e-b830-55dcef1df3c2" providerId="ADAL" clId="{07217CB8-5C3B-7545-9F8B-3FECA35E9AAA}" dt="2018-08-03T20:07:55.039" v="2014" actId="478"/>
          <ac:picMkLst>
            <pc:docMk/>
            <pc:sldMk cId="3742512583" sldId="277"/>
            <ac:picMk id="5" creationId="{4488EEE2-21BF-C140-99E8-EEADC4258111}"/>
          </ac:picMkLst>
        </pc:picChg>
        <pc:picChg chg="add mod">
          <ac:chgData name="Hersberger, Mark" userId="c3dcab06-993d-486e-b830-55dcef1df3c2" providerId="ADAL" clId="{07217CB8-5C3B-7545-9F8B-3FECA35E9AAA}" dt="2018-08-03T21:04:11.355" v="2884" actId="1076"/>
          <ac:picMkLst>
            <pc:docMk/>
            <pc:sldMk cId="3742512583" sldId="277"/>
            <ac:picMk id="11" creationId="{2845C04F-0CD5-5845-B907-A246810CFA84}"/>
          </ac:picMkLst>
        </pc:picChg>
      </pc:sldChg>
      <pc:sldChg chg="addSp delSp modSp add">
        <pc:chgData name="Hersberger, Mark" userId="c3dcab06-993d-486e-b830-55dcef1df3c2" providerId="ADAL" clId="{07217CB8-5C3B-7545-9F8B-3FECA35E9AAA}" dt="2018-08-03T20:30:31.412" v="2500" actId="12"/>
        <pc:sldMkLst>
          <pc:docMk/>
          <pc:sldMk cId="4247786046" sldId="278"/>
        </pc:sldMkLst>
        <pc:spChg chg="add mod">
          <ac:chgData name="Hersberger, Mark" userId="c3dcab06-993d-486e-b830-55dcef1df3c2" providerId="ADAL" clId="{07217CB8-5C3B-7545-9F8B-3FECA35E9AAA}" dt="2018-08-03T20:30:31.412" v="2500" actId="12"/>
          <ac:spMkLst>
            <pc:docMk/>
            <pc:sldMk cId="4247786046" sldId="278"/>
            <ac:spMk id="3" creationId="{CA9F6755-5F03-4748-B22D-DCAEEF717B6B}"/>
          </ac:spMkLst>
        </pc:spChg>
        <pc:graphicFrameChg chg="del">
          <ac:chgData name="Hersberger, Mark" userId="c3dcab06-993d-486e-b830-55dcef1df3c2" providerId="ADAL" clId="{07217CB8-5C3B-7545-9F8B-3FECA35E9AAA}" dt="2018-08-03T20:22:52.669" v="2266" actId="478"/>
          <ac:graphicFrameMkLst>
            <pc:docMk/>
            <pc:sldMk cId="4247786046" sldId="278"/>
            <ac:graphicFrameMk id="5" creationId="{0D1101EE-FCC9-0B44-9C12-014955B651F2}"/>
          </ac:graphicFrameMkLst>
        </pc:graphicFrameChg>
        <pc:picChg chg="add del mod">
          <ac:chgData name="Hersberger, Mark" userId="c3dcab06-993d-486e-b830-55dcef1df3c2" providerId="ADAL" clId="{07217CB8-5C3B-7545-9F8B-3FECA35E9AAA}" dt="2018-08-03T20:26:45.120" v="2275" actId="478"/>
          <ac:picMkLst>
            <pc:docMk/>
            <pc:sldMk cId="4247786046" sldId="278"/>
            <ac:picMk id="2" creationId="{474244F0-1022-CF42-B2C3-E221F75C808D}"/>
          </ac:picMkLst>
        </pc:picChg>
      </pc:sldChg>
      <pc:sldChg chg="addSp delSp modSp add">
        <pc:chgData name="Hersberger, Mark" userId="c3dcab06-993d-486e-b830-55dcef1df3c2" providerId="ADAL" clId="{07217CB8-5C3B-7545-9F8B-3FECA35E9AAA}" dt="2018-08-03T21:06:02.869" v="2919" actId="20577"/>
        <pc:sldMkLst>
          <pc:docMk/>
          <pc:sldMk cId="4066822562" sldId="279"/>
        </pc:sldMkLst>
        <pc:spChg chg="del">
          <ac:chgData name="Hersberger, Mark" userId="c3dcab06-993d-486e-b830-55dcef1df3c2" providerId="ADAL" clId="{07217CB8-5C3B-7545-9F8B-3FECA35E9AAA}" dt="2018-08-03T20:30:51.896" v="2503" actId="478"/>
          <ac:spMkLst>
            <pc:docMk/>
            <pc:sldMk cId="4066822562" sldId="279"/>
            <ac:spMk id="2" creationId="{409858F8-7DC5-5D43-B2C6-42B760548DEA}"/>
          </ac:spMkLst>
        </pc:spChg>
        <pc:spChg chg="del">
          <ac:chgData name="Hersberger, Mark" userId="c3dcab06-993d-486e-b830-55dcef1df3c2" providerId="ADAL" clId="{07217CB8-5C3B-7545-9F8B-3FECA35E9AAA}" dt="2018-08-03T20:30:53.151" v="2504" actId="478"/>
          <ac:spMkLst>
            <pc:docMk/>
            <pc:sldMk cId="4066822562" sldId="279"/>
            <ac:spMk id="3" creationId="{5785A843-3E01-4E47-9507-314E9B486866}"/>
          </ac:spMkLst>
        </pc:spChg>
        <pc:spChg chg="add mod">
          <ac:chgData name="Hersberger, Mark" userId="c3dcab06-993d-486e-b830-55dcef1df3c2" providerId="ADAL" clId="{07217CB8-5C3B-7545-9F8B-3FECA35E9AAA}" dt="2018-08-03T21:06:02.869" v="2919" actId="20577"/>
          <ac:spMkLst>
            <pc:docMk/>
            <pc:sldMk cId="4066822562" sldId="279"/>
            <ac:spMk id="4" creationId="{A53DECAC-1775-0A47-A1A0-854BBEDC63C9}"/>
          </ac:spMkLst>
        </pc:spChg>
        <pc:spChg chg="add mod">
          <ac:chgData name="Hersberger, Mark" userId="c3dcab06-993d-486e-b830-55dcef1df3c2" providerId="ADAL" clId="{07217CB8-5C3B-7545-9F8B-3FECA35E9AAA}" dt="2018-08-03T20:35:44.908" v="2747" actId="113"/>
          <ac:spMkLst>
            <pc:docMk/>
            <pc:sldMk cId="4066822562" sldId="279"/>
            <ac:spMk id="6" creationId="{F58CDE6F-4235-1949-9ECA-9F74F665B7E5}"/>
          </ac:spMkLst>
        </pc:spChg>
        <pc:picChg chg="add mod">
          <ac:chgData name="Hersberger, Mark" userId="c3dcab06-993d-486e-b830-55dcef1df3c2" providerId="ADAL" clId="{07217CB8-5C3B-7545-9F8B-3FECA35E9AAA}" dt="2018-08-03T21:05:50.266" v="2917" actId="1076"/>
          <ac:picMkLst>
            <pc:docMk/>
            <pc:sldMk cId="4066822562" sldId="279"/>
            <ac:picMk id="5" creationId="{73024804-152F-D14F-ACE8-0FC24FD27A38}"/>
          </ac:picMkLst>
        </pc:picChg>
      </pc:sldChg>
      <pc:sldChg chg="addSp delSp modSp add">
        <pc:chgData name="Hersberger, Mark" userId="c3dcab06-993d-486e-b830-55dcef1df3c2" providerId="ADAL" clId="{07217CB8-5C3B-7545-9F8B-3FECA35E9AAA}" dt="2018-08-03T21:26:32.075" v="3335" actId="20577"/>
        <pc:sldMkLst>
          <pc:docMk/>
          <pc:sldMk cId="2154855899" sldId="280"/>
        </pc:sldMkLst>
        <pc:spChg chg="del">
          <ac:chgData name="Hersberger, Mark" userId="c3dcab06-993d-486e-b830-55dcef1df3c2" providerId="ADAL" clId="{07217CB8-5C3B-7545-9F8B-3FECA35E9AAA}" dt="2018-08-03T21:08:20.205" v="2996" actId="478"/>
          <ac:spMkLst>
            <pc:docMk/>
            <pc:sldMk cId="2154855899" sldId="280"/>
            <ac:spMk id="2" creationId="{A738CD1A-5274-F74F-815E-9BA200890B92}"/>
          </ac:spMkLst>
        </pc:spChg>
        <pc:spChg chg="del">
          <ac:chgData name="Hersberger, Mark" userId="c3dcab06-993d-486e-b830-55dcef1df3c2" providerId="ADAL" clId="{07217CB8-5C3B-7545-9F8B-3FECA35E9AAA}" dt="2018-08-03T21:08:21.876" v="2997" actId="478"/>
          <ac:spMkLst>
            <pc:docMk/>
            <pc:sldMk cId="2154855899" sldId="280"/>
            <ac:spMk id="3" creationId="{14290947-B264-F94D-80E6-58B8D6968810}"/>
          </ac:spMkLst>
        </pc:spChg>
        <pc:spChg chg="add mod">
          <ac:chgData name="Hersberger, Mark" userId="c3dcab06-993d-486e-b830-55dcef1df3c2" providerId="ADAL" clId="{07217CB8-5C3B-7545-9F8B-3FECA35E9AAA}" dt="2018-08-03T21:08:54.277" v="3072" actId="20577"/>
          <ac:spMkLst>
            <pc:docMk/>
            <pc:sldMk cId="2154855899" sldId="280"/>
            <ac:spMk id="4" creationId="{46FE886F-6DA2-3041-B847-97B9B5FF6FBF}"/>
          </ac:spMkLst>
        </pc:spChg>
        <pc:spChg chg="add del">
          <ac:chgData name="Hersberger, Mark" userId="c3dcab06-993d-486e-b830-55dcef1df3c2" providerId="ADAL" clId="{07217CB8-5C3B-7545-9F8B-3FECA35E9AAA}" dt="2018-08-03T21:09:05.831" v="3074"/>
          <ac:spMkLst>
            <pc:docMk/>
            <pc:sldMk cId="2154855899" sldId="280"/>
            <ac:spMk id="5" creationId="{7D3139E0-3C7F-4F4E-8EC5-D1D726497642}"/>
          </ac:spMkLst>
        </pc:spChg>
        <pc:spChg chg="add mod">
          <ac:chgData name="Hersberger, Mark" userId="c3dcab06-993d-486e-b830-55dcef1df3c2" providerId="ADAL" clId="{07217CB8-5C3B-7545-9F8B-3FECA35E9AAA}" dt="2018-08-03T21:17:36.495" v="3174" actId="1076"/>
          <ac:spMkLst>
            <pc:docMk/>
            <pc:sldMk cId="2154855899" sldId="280"/>
            <ac:spMk id="17" creationId="{12847EE7-5F21-6941-B6B6-034C47DB2A21}"/>
          </ac:spMkLst>
        </pc:spChg>
        <pc:spChg chg="add mod">
          <ac:chgData name="Hersberger, Mark" userId="c3dcab06-993d-486e-b830-55dcef1df3c2" providerId="ADAL" clId="{07217CB8-5C3B-7545-9F8B-3FECA35E9AAA}" dt="2018-08-03T21:17:42.942" v="3177" actId="1076"/>
          <ac:spMkLst>
            <pc:docMk/>
            <pc:sldMk cId="2154855899" sldId="280"/>
            <ac:spMk id="18" creationId="{56FF92FD-05B8-CF47-AD0C-AB7EE4E4A53D}"/>
          </ac:spMkLst>
        </pc:spChg>
        <pc:spChg chg="add mod">
          <ac:chgData name="Hersberger, Mark" userId="c3dcab06-993d-486e-b830-55dcef1df3c2" providerId="ADAL" clId="{07217CB8-5C3B-7545-9F8B-3FECA35E9AAA}" dt="2018-08-03T21:20:30.176" v="3220" actId="1076"/>
          <ac:spMkLst>
            <pc:docMk/>
            <pc:sldMk cId="2154855899" sldId="280"/>
            <ac:spMk id="19" creationId="{D7C83959-847E-9F4D-AC73-296BBD89EB79}"/>
          </ac:spMkLst>
        </pc:spChg>
        <pc:spChg chg="add mod">
          <ac:chgData name="Hersberger, Mark" userId="c3dcab06-993d-486e-b830-55dcef1df3c2" providerId="ADAL" clId="{07217CB8-5C3B-7545-9F8B-3FECA35E9AAA}" dt="2018-08-03T21:21:55.811" v="3249" actId="1076"/>
          <ac:spMkLst>
            <pc:docMk/>
            <pc:sldMk cId="2154855899" sldId="280"/>
            <ac:spMk id="20" creationId="{61BDC112-6078-FF4F-B70D-F73973DE0ACD}"/>
          </ac:spMkLst>
        </pc:spChg>
        <pc:spChg chg="add mod">
          <ac:chgData name="Hersberger, Mark" userId="c3dcab06-993d-486e-b830-55dcef1df3c2" providerId="ADAL" clId="{07217CB8-5C3B-7545-9F8B-3FECA35E9AAA}" dt="2018-08-03T21:25:10.935" v="3297" actId="1076"/>
          <ac:spMkLst>
            <pc:docMk/>
            <pc:sldMk cId="2154855899" sldId="280"/>
            <ac:spMk id="21" creationId="{8E987FB8-4633-CF4A-9A8F-C1200C91B53F}"/>
          </ac:spMkLst>
        </pc:spChg>
        <pc:spChg chg="add mod">
          <ac:chgData name="Hersberger, Mark" userId="c3dcab06-993d-486e-b830-55dcef1df3c2" providerId="ADAL" clId="{07217CB8-5C3B-7545-9F8B-3FECA35E9AAA}" dt="2018-08-03T21:20:22.773" v="3218" actId="1076"/>
          <ac:spMkLst>
            <pc:docMk/>
            <pc:sldMk cId="2154855899" sldId="280"/>
            <ac:spMk id="26" creationId="{4EB0660E-5CFA-9B4A-AF4B-FFBFC03DF419}"/>
          </ac:spMkLst>
        </pc:spChg>
        <pc:spChg chg="add">
          <ac:chgData name="Hersberger, Mark" userId="c3dcab06-993d-486e-b830-55dcef1df3c2" providerId="ADAL" clId="{07217CB8-5C3B-7545-9F8B-3FECA35E9AAA}" dt="2018-08-03T21:21:33.713" v="3225"/>
          <ac:spMkLst>
            <pc:docMk/>
            <pc:sldMk cId="2154855899" sldId="280"/>
            <ac:spMk id="29" creationId="{25FF6CB3-299A-E747-AFA6-752489B60D55}"/>
          </ac:spMkLst>
        </pc:spChg>
        <pc:spChg chg="add mod">
          <ac:chgData name="Hersberger, Mark" userId="c3dcab06-993d-486e-b830-55dcef1df3c2" providerId="ADAL" clId="{07217CB8-5C3B-7545-9F8B-3FECA35E9AAA}" dt="2018-08-03T21:23:25.826" v="3279" actId="1076"/>
          <ac:spMkLst>
            <pc:docMk/>
            <pc:sldMk cId="2154855899" sldId="280"/>
            <ac:spMk id="32" creationId="{9AB02976-BE1A-FA4A-A20D-4AF9116CFC7F}"/>
          </ac:spMkLst>
        </pc:spChg>
        <pc:spChg chg="add mod">
          <ac:chgData name="Hersberger, Mark" userId="c3dcab06-993d-486e-b830-55dcef1df3c2" providerId="ADAL" clId="{07217CB8-5C3B-7545-9F8B-3FECA35E9AAA}" dt="2018-08-03T21:25:19.644" v="3311" actId="20577"/>
          <ac:spMkLst>
            <pc:docMk/>
            <pc:sldMk cId="2154855899" sldId="280"/>
            <ac:spMk id="35" creationId="{A31F7E13-EBA9-7B48-8439-C68F6C7ECBC2}"/>
          </ac:spMkLst>
        </pc:spChg>
        <pc:spChg chg="add mod">
          <ac:chgData name="Hersberger, Mark" userId="c3dcab06-993d-486e-b830-55dcef1df3c2" providerId="ADAL" clId="{07217CB8-5C3B-7545-9F8B-3FECA35E9AAA}" dt="2018-08-03T21:26:32.075" v="3335" actId="20577"/>
          <ac:spMkLst>
            <pc:docMk/>
            <pc:sldMk cId="2154855899" sldId="280"/>
            <ac:spMk id="38" creationId="{124314FF-EB01-3F46-BE97-4D0EB0744CE4}"/>
          </ac:spMkLst>
        </pc:spChg>
        <pc:picChg chg="add mod">
          <ac:chgData name="Hersberger, Mark" userId="c3dcab06-993d-486e-b830-55dcef1df3c2" providerId="ADAL" clId="{07217CB8-5C3B-7545-9F8B-3FECA35E9AAA}" dt="2018-08-03T21:09:25.021" v="3077" actId="1076"/>
          <ac:picMkLst>
            <pc:docMk/>
            <pc:sldMk cId="2154855899" sldId="280"/>
            <ac:picMk id="6" creationId="{F68EA4C5-2F49-024C-B27C-0159F79F0B34}"/>
          </ac:picMkLst>
        </pc:picChg>
        <pc:picChg chg="add mod modCrop">
          <ac:chgData name="Hersberger, Mark" userId="c3dcab06-993d-486e-b830-55dcef1df3c2" providerId="ADAL" clId="{07217CB8-5C3B-7545-9F8B-3FECA35E9AAA}" dt="2018-08-03T21:11:49.720" v="3084" actId="1076"/>
          <ac:picMkLst>
            <pc:docMk/>
            <pc:sldMk cId="2154855899" sldId="280"/>
            <ac:picMk id="8" creationId="{0905C7D5-0D53-C541-AFD8-FAED433D48A5}"/>
          </ac:picMkLst>
        </pc:picChg>
        <pc:picChg chg="add del mod">
          <ac:chgData name="Hersberger, Mark" userId="c3dcab06-993d-486e-b830-55dcef1df3c2" providerId="ADAL" clId="{07217CB8-5C3B-7545-9F8B-3FECA35E9AAA}" dt="2018-08-03T21:12:40.366" v="3087" actId="478"/>
          <ac:picMkLst>
            <pc:docMk/>
            <pc:sldMk cId="2154855899" sldId="280"/>
            <ac:picMk id="9" creationId="{F8FE7B6A-D6C2-1B4F-9313-5D7952BAB396}"/>
          </ac:picMkLst>
        </pc:picChg>
        <pc:picChg chg="add mod modCrop">
          <ac:chgData name="Hersberger, Mark" userId="c3dcab06-993d-486e-b830-55dcef1df3c2" providerId="ADAL" clId="{07217CB8-5C3B-7545-9F8B-3FECA35E9AAA}" dt="2018-08-03T21:17:40.084" v="3176" actId="1076"/>
          <ac:picMkLst>
            <pc:docMk/>
            <pc:sldMk cId="2154855899" sldId="280"/>
            <ac:picMk id="11" creationId="{A517A133-C44D-4345-BE05-3F749FDAD4A2}"/>
          </ac:picMkLst>
        </pc:picChg>
        <pc:picChg chg="add mod modCrop">
          <ac:chgData name="Hersberger, Mark" userId="c3dcab06-993d-486e-b830-55dcef1df3c2" providerId="ADAL" clId="{07217CB8-5C3B-7545-9F8B-3FECA35E9AAA}" dt="2018-08-03T21:20:25.687" v="3219" actId="1076"/>
          <ac:picMkLst>
            <pc:docMk/>
            <pc:sldMk cId="2154855899" sldId="280"/>
            <ac:picMk id="13" creationId="{200CC266-2871-D947-9885-CEC9F7BE341E}"/>
          </ac:picMkLst>
        </pc:picChg>
        <pc:picChg chg="add del">
          <ac:chgData name="Hersberger, Mark" userId="c3dcab06-993d-486e-b830-55dcef1df3c2" providerId="ADAL" clId="{07217CB8-5C3B-7545-9F8B-3FECA35E9AAA}" dt="2018-08-03T21:15:44.580" v="3104"/>
          <ac:picMkLst>
            <pc:docMk/>
            <pc:sldMk cId="2154855899" sldId="280"/>
            <ac:picMk id="14" creationId="{B9953809-A69C-7045-B6BF-40030E863195}"/>
          </ac:picMkLst>
        </pc:picChg>
        <pc:picChg chg="add mod modCrop">
          <ac:chgData name="Hersberger, Mark" userId="c3dcab06-993d-486e-b830-55dcef1df3c2" providerId="ADAL" clId="{07217CB8-5C3B-7545-9F8B-3FECA35E9AAA}" dt="2018-08-03T21:17:52.718" v="3182" actId="1076"/>
          <ac:picMkLst>
            <pc:docMk/>
            <pc:sldMk cId="2154855899" sldId="280"/>
            <ac:picMk id="16" creationId="{8ACEB5DB-654C-C44C-B0E6-78F0D8B15BE1}"/>
          </ac:picMkLst>
        </pc:picChg>
        <pc:picChg chg="add mod modCrop">
          <ac:chgData name="Hersberger, Mark" userId="c3dcab06-993d-486e-b830-55dcef1df3c2" providerId="ADAL" clId="{07217CB8-5C3B-7545-9F8B-3FECA35E9AAA}" dt="2018-08-03T21:18:48.294" v="3191" actId="1076"/>
          <ac:picMkLst>
            <pc:docMk/>
            <pc:sldMk cId="2154855899" sldId="280"/>
            <ac:picMk id="23" creationId="{F892E473-5C4D-F345-8488-36A4671D4BC3}"/>
          </ac:picMkLst>
        </pc:picChg>
        <pc:picChg chg="add mod modCrop">
          <ac:chgData name="Hersberger, Mark" userId="c3dcab06-993d-486e-b830-55dcef1df3c2" providerId="ADAL" clId="{07217CB8-5C3B-7545-9F8B-3FECA35E9AAA}" dt="2018-08-03T21:20:18.115" v="3217" actId="1076"/>
          <ac:picMkLst>
            <pc:docMk/>
            <pc:sldMk cId="2154855899" sldId="280"/>
            <ac:picMk id="25" creationId="{9771B1A1-BF55-394A-94B6-3A0B099DAD4B}"/>
          </ac:picMkLst>
        </pc:picChg>
        <pc:picChg chg="add mod modCrop">
          <ac:chgData name="Hersberger, Mark" userId="c3dcab06-993d-486e-b830-55dcef1df3c2" providerId="ADAL" clId="{07217CB8-5C3B-7545-9F8B-3FECA35E9AAA}" dt="2018-08-03T21:22:01.673" v="3251" actId="1076"/>
          <ac:picMkLst>
            <pc:docMk/>
            <pc:sldMk cId="2154855899" sldId="280"/>
            <ac:picMk id="28" creationId="{198624DD-87B1-7E42-98A0-6F37713DD4BE}"/>
          </ac:picMkLst>
        </pc:picChg>
        <pc:picChg chg="add mod modCrop">
          <ac:chgData name="Hersberger, Mark" userId="c3dcab06-993d-486e-b830-55dcef1df3c2" providerId="ADAL" clId="{07217CB8-5C3B-7545-9F8B-3FECA35E9AAA}" dt="2018-08-03T21:23:28.480" v="3280" actId="14100"/>
          <ac:picMkLst>
            <pc:docMk/>
            <pc:sldMk cId="2154855899" sldId="280"/>
            <ac:picMk id="31" creationId="{EEB50EBD-B360-1743-802C-84DA2CA2FA64}"/>
          </ac:picMkLst>
        </pc:picChg>
        <pc:picChg chg="add mod modCrop">
          <ac:chgData name="Hersberger, Mark" userId="c3dcab06-993d-486e-b830-55dcef1df3c2" providerId="ADAL" clId="{07217CB8-5C3B-7545-9F8B-3FECA35E9AAA}" dt="2018-08-03T21:24:40.818" v="3284" actId="1076"/>
          <ac:picMkLst>
            <pc:docMk/>
            <pc:sldMk cId="2154855899" sldId="280"/>
            <ac:picMk id="34" creationId="{D33BECB7-570E-4F49-98F7-58447498F94E}"/>
          </ac:picMkLst>
        </pc:picChg>
        <pc:picChg chg="add mod modCrop">
          <ac:chgData name="Hersberger, Mark" userId="c3dcab06-993d-486e-b830-55dcef1df3c2" providerId="ADAL" clId="{07217CB8-5C3B-7545-9F8B-3FECA35E9AAA}" dt="2018-08-03T21:26:18.863" v="3319" actId="1076"/>
          <ac:picMkLst>
            <pc:docMk/>
            <pc:sldMk cId="2154855899" sldId="280"/>
            <ac:picMk id="37" creationId="{F68538C8-3B84-7B41-B377-2CFEAD5238EA}"/>
          </ac:picMkLst>
        </pc:picChg>
      </pc:sldChg>
      <pc:sldChg chg="del">
        <pc:chgData name="Hersberger, Mark" userId="c3dcab06-993d-486e-b830-55dcef1df3c2" providerId="ADAL" clId="{07217CB8-5C3B-7545-9F8B-3FECA35E9AAA}" dt="2018-08-14T00:48:31.706" v="3395" actId="2696"/>
        <pc:sldMkLst>
          <pc:docMk/>
          <pc:sldMk cId="3562716322" sldId="289"/>
        </pc:sldMkLst>
      </pc:sldChg>
      <pc:sldChg chg="addSp delSp modSp add">
        <pc:chgData name="Hersberger, Mark" userId="c3dcab06-993d-486e-b830-55dcef1df3c2" providerId="ADAL" clId="{07217CB8-5C3B-7545-9F8B-3FECA35E9AAA}" dt="2018-08-14T00:48:20.415" v="3394" actId="20577"/>
        <pc:sldMkLst>
          <pc:docMk/>
          <pc:sldMk cId="1225702516" sldId="295"/>
        </pc:sldMkLst>
        <pc:spChg chg="del">
          <ac:chgData name="Hersberger, Mark" userId="c3dcab06-993d-486e-b830-55dcef1df3c2" providerId="ADAL" clId="{07217CB8-5C3B-7545-9F8B-3FECA35E9AAA}" dt="2018-08-14T00:47:33.019" v="3338" actId="478"/>
          <ac:spMkLst>
            <pc:docMk/>
            <pc:sldMk cId="1225702516" sldId="295"/>
            <ac:spMk id="2" creationId="{8CD5AA58-E94F-BA4B-B786-F62E1041DB7A}"/>
          </ac:spMkLst>
        </pc:spChg>
        <pc:spChg chg="del">
          <ac:chgData name="Hersberger, Mark" userId="c3dcab06-993d-486e-b830-55dcef1df3c2" providerId="ADAL" clId="{07217CB8-5C3B-7545-9F8B-3FECA35E9AAA}" dt="2018-08-14T00:47:31.433" v="3337" actId="478"/>
          <ac:spMkLst>
            <pc:docMk/>
            <pc:sldMk cId="1225702516" sldId="295"/>
            <ac:spMk id="5" creationId="{F4E3C8B5-85E0-DF4B-B1D7-DF1E853CE48D}"/>
          </ac:spMkLst>
        </pc:spChg>
        <pc:spChg chg="add del mod">
          <ac:chgData name="Hersberger, Mark" userId="c3dcab06-993d-486e-b830-55dcef1df3c2" providerId="ADAL" clId="{07217CB8-5C3B-7545-9F8B-3FECA35E9AAA}" dt="2018-08-14T00:47:49.712" v="3344" actId="478"/>
          <ac:spMkLst>
            <pc:docMk/>
            <pc:sldMk cId="1225702516" sldId="295"/>
            <ac:spMk id="6" creationId="{01D6BC17-400D-5145-B834-F17444FFF2D5}"/>
          </ac:spMkLst>
        </pc:spChg>
        <pc:spChg chg="add del mod">
          <ac:chgData name="Hersberger, Mark" userId="c3dcab06-993d-486e-b830-55dcef1df3c2" providerId="ADAL" clId="{07217CB8-5C3B-7545-9F8B-3FECA35E9AAA}" dt="2018-08-14T00:47:36.260" v="3340" actId="478"/>
          <ac:spMkLst>
            <pc:docMk/>
            <pc:sldMk cId="1225702516" sldId="295"/>
            <ac:spMk id="8" creationId="{5EC3E18A-43F3-D14C-904F-9733A3D7EC9C}"/>
          </ac:spMkLst>
        </pc:spChg>
        <pc:spChg chg="add mod">
          <ac:chgData name="Hersberger, Mark" userId="c3dcab06-993d-486e-b830-55dcef1df3c2" providerId="ADAL" clId="{07217CB8-5C3B-7545-9F8B-3FECA35E9AAA}" dt="2018-08-14T00:48:20.415" v="3394" actId="20577"/>
          <ac:spMkLst>
            <pc:docMk/>
            <pc:sldMk cId="1225702516" sldId="295"/>
            <ac:spMk id="9" creationId="{041F9F60-FB1A-844C-8A2B-AD99D38629B4}"/>
          </ac:spMkLst>
        </pc:spChg>
        <pc:picChg chg="add del">
          <ac:chgData name="Hersberger, Mark" userId="c3dcab06-993d-486e-b830-55dcef1df3c2" providerId="ADAL" clId="{07217CB8-5C3B-7545-9F8B-3FECA35E9AAA}" dt="2018-08-14T00:47:40.653" v="3342" actId="478"/>
          <ac:picMkLst>
            <pc:docMk/>
            <pc:sldMk cId="1225702516" sldId="295"/>
            <ac:picMk id="3" creationId="{F33627A9-F169-44C8-8193-41846EA492AB}"/>
          </ac:picMkLst>
        </pc:picChg>
      </pc:sldChg>
    </pc:docChg>
  </pc:docChgLst>
  <pc:docChgLst>
    <pc:chgData name="Hersberger, Mark" userId="S::mhersberger@ucsd.edu::c3dcab06-993d-486e-b830-55dcef1df3c2" providerId="AD" clId="Web-{E41D0B79-8BF4-3EA3-0D1E-1933F3AD7917}"/>
    <pc:docChg chg="modSld">
      <pc:chgData name="Hersberger, Mark" userId="S::mhersberger@ucsd.edu::c3dcab06-993d-486e-b830-55dcef1df3c2" providerId="AD" clId="Web-{E41D0B79-8BF4-3EA3-0D1E-1933F3AD7917}" dt="2018-08-03T16:08:20.096" v="17" actId="20577"/>
      <pc:docMkLst>
        <pc:docMk/>
      </pc:docMkLst>
      <pc:sldChg chg="modSp">
        <pc:chgData name="Hersberger, Mark" userId="S::mhersberger@ucsd.edu::c3dcab06-993d-486e-b830-55dcef1df3c2" providerId="AD" clId="Web-{E41D0B79-8BF4-3EA3-0D1E-1933F3AD7917}" dt="2018-08-03T16:08:20.096" v="16" actId="20577"/>
        <pc:sldMkLst>
          <pc:docMk/>
          <pc:sldMk cId="3377690010" sldId="265"/>
        </pc:sldMkLst>
        <pc:spChg chg="mod">
          <ac:chgData name="Hersberger, Mark" userId="S::mhersberger@ucsd.edu::c3dcab06-993d-486e-b830-55dcef1df3c2" providerId="AD" clId="Web-{E41D0B79-8BF4-3EA3-0D1E-1933F3AD7917}" dt="2018-08-03T16:08:20.096" v="16" actId="20577"/>
          <ac:spMkLst>
            <pc:docMk/>
            <pc:sldMk cId="3377690010" sldId="265"/>
            <ac:spMk id="4" creationId="{3343289F-8CC6-8B47-9FB5-743392D7F9B7}"/>
          </ac:spMkLst>
        </pc:spChg>
      </pc:sldChg>
      <pc:sldChg chg="modSp">
        <pc:chgData name="Hersberger, Mark" userId="S::mhersberger@ucsd.edu::c3dcab06-993d-486e-b830-55dcef1df3c2" providerId="AD" clId="Web-{E41D0B79-8BF4-3EA3-0D1E-1933F3AD7917}" dt="2018-08-03T16:07:29.330" v="5" actId="1076"/>
        <pc:sldMkLst>
          <pc:docMk/>
          <pc:sldMk cId="2021959554" sldId="271"/>
        </pc:sldMkLst>
        <pc:spChg chg="mod">
          <ac:chgData name="Hersberger, Mark" userId="S::mhersberger@ucsd.edu::c3dcab06-993d-486e-b830-55dcef1df3c2" providerId="AD" clId="Web-{E41D0B79-8BF4-3EA3-0D1E-1933F3AD7917}" dt="2018-08-03T16:07:29.330" v="5" actId="1076"/>
          <ac:spMkLst>
            <pc:docMk/>
            <pc:sldMk cId="2021959554" sldId="271"/>
            <ac:spMk id="8" creationId="{0157EFCF-9CDE-A34A-B444-96AF0E208D9B}"/>
          </ac:spMkLst>
        </pc:spChg>
      </pc:sldChg>
    </pc:docChg>
  </pc:docChgLst>
  <pc:docChgLst>
    <pc:chgData name="Elaine Fleming" userId="9a251c9f-3bcf-4344-835a-1f65cb7a0495" providerId="ADAL" clId="{7C3D9FE5-D7C1-0B46-A4DE-2A92BF2E462E}"/>
    <pc:docChg chg="undo custSel addSld modSld sldOrd modMainMaster">
      <pc:chgData name="Elaine Fleming" userId="9a251c9f-3bcf-4344-835a-1f65cb7a0495" providerId="ADAL" clId="{7C3D9FE5-D7C1-0B46-A4DE-2A92BF2E462E}" dt="2018-08-14T17:23:17.364" v="4413"/>
      <pc:docMkLst>
        <pc:docMk/>
      </pc:docMkLst>
      <pc:sldChg chg="modSp">
        <pc:chgData name="Elaine Fleming" userId="9a251c9f-3bcf-4344-835a-1f65cb7a0495" providerId="ADAL" clId="{7C3D9FE5-D7C1-0B46-A4DE-2A92BF2E462E}" dt="2018-08-12T03:41:06.096" v="33" actId="20577"/>
        <pc:sldMkLst>
          <pc:docMk/>
          <pc:sldMk cId="595136573" sldId="256"/>
        </pc:sldMkLst>
        <pc:spChg chg="mod">
          <ac:chgData name="Elaine Fleming" userId="9a251c9f-3bcf-4344-835a-1f65cb7a0495" providerId="ADAL" clId="{7C3D9FE5-D7C1-0B46-A4DE-2A92BF2E462E}" dt="2018-08-12T03:41:06.096" v="33" actId="20577"/>
          <ac:spMkLst>
            <pc:docMk/>
            <pc:sldMk cId="595136573" sldId="256"/>
            <ac:spMk id="3" creationId="{00000000-0000-0000-0000-000000000000}"/>
          </ac:spMkLst>
        </pc:spChg>
      </pc:sldChg>
      <pc:sldChg chg="addSp delSp modSp">
        <pc:chgData name="Elaine Fleming" userId="9a251c9f-3bcf-4344-835a-1f65cb7a0495" providerId="ADAL" clId="{7C3D9FE5-D7C1-0B46-A4DE-2A92BF2E462E}" dt="2018-08-14T05:37:06.426" v="3496" actId="1076"/>
        <pc:sldMkLst>
          <pc:docMk/>
          <pc:sldMk cId="2125764683" sldId="257"/>
        </pc:sldMkLst>
        <pc:spChg chg="add mod">
          <ac:chgData name="Elaine Fleming" userId="9a251c9f-3bcf-4344-835a-1f65cb7a0495" providerId="ADAL" clId="{7C3D9FE5-D7C1-0B46-A4DE-2A92BF2E462E}" dt="2018-08-12T04:06:15.862" v="41"/>
          <ac:spMkLst>
            <pc:docMk/>
            <pc:sldMk cId="2125764683" sldId="257"/>
            <ac:spMk id="2" creationId="{1B6A44E1-F97B-6849-B003-5CD2500B356D}"/>
          </ac:spMkLst>
        </pc:spChg>
        <pc:spChg chg="del mod">
          <ac:chgData name="Elaine Fleming" userId="9a251c9f-3bcf-4344-835a-1f65cb7a0495" providerId="ADAL" clId="{7C3D9FE5-D7C1-0B46-A4DE-2A92BF2E462E}" dt="2018-08-12T04:06:19.371" v="42" actId="478"/>
          <ac:spMkLst>
            <pc:docMk/>
            <pc:sldMk cId="2125764683" sldId="257"/>
            <ac:spMk id="3" creationId="{ECCE30BC-44EC-9945-81D6-9372C95948F3}"/>
          </ac:spMkLst>
        </pc:spChg>
        <pc:spChg chg="del">
          <ac:chgData name="Elaine Fleming" userId="9a251c9f-3bcf-4344-835a-1f65cb7a0495" providerId="ADAL" clId="{7C3D9FE5-D7C1-0B46-A4DE-2A92BF2E462E}" dt="2018-08-12T04:10:05.923" v="162" actId="478"/>
          <ac:spMkLst>
            <pc:docMk/>
            <pc:sldMk cId="2125764683" sldId="257"/>
            <ac:spMk id="4" creationId="{1432CFC3-9595-9D4C-AF68-54C4EAE75EFE}"/>
          </ac:spMkLst>
        </pc:spChg>
        <pc:spChg chg="add mod">
          <ac:chgData name="Elaine Fleming" userId="9a251c9f-3bcf-4344-835a-1f65cb7a0495" providerId="ADAL" clId="{7C3D9FE5-D7C1-0B46-A4DE-2A92BF2E462E}" dt="2018-08-14T05:37:06.426" v="3496" actId="1076"/>
          <ac:spMkLst>
            <pc:docMk/>
            <pc:sldMk cId="2125764683" sldId="257"/>
            <ac:spMk id="6" creationId="{F62A8D62-60C4-344C-BD32-A7719D9FBB8E}"/>
          </ac:spMkLst>
        </pc:spChg>
        <pc:spChg chg="add del mod">
          <ac:chgData name="Elaine Fleming" userId="9a251c9f-3bcf-4344-835a-1f65cb7a0495" providerId="ADAL" clId="{7C3D9FE5-D7C1-0B46-A4DE-2A92BF2E462E}" dt="2018-08-12T04:10:04.032" v="161" actId="478"/>
          <ac:spMkLst>
            <pc:docMk/>
            <pc:sldMk cId="2125764683" sldId="257"/>
            <ac:spMk id="8" creationId="{031CF952-123E-F345-A88B-D306F515CF72}"/>
          </ac:spMkLst>
        </pc:spChg>
        <pc:picChg chg="mod">
          <ac:chgData name="Elaine Fleming" userId="9a251c9f-3bcf-4344-835a-1f65cb7a0495" providerId="ADAL" clId="{7C3D9FE5-D7C1-0B46-A4DE-2A92BF2E462E}" dt="2018-08-14T05:17:55.340" v="3015" actId="1076"/>
          <ac:picMkLst>
            <pc:docMk/>
            <pc:sldMk cId="2125764683" sldId="257"/>
            <ac:picMk id="5" creationId="{C0AF3F99-A764-445A-B581-EA7768BBB221}"/>
          </ac:picMkLst>
        </pc:picChg>
      </pc:sldChg>
      <pc:sldChg chg="addSp delSp modSp ord">
        <pc:chgData name="Elaine Fleming" userId="9a251c9f-3bcf-4344-835a-1f65cb7a0495" providerId="ADAL" clId="{7C3D9FE5-D7C1-0B46-A4DE-2A92BF2E462E}" dt="2018-08-14T17:19:28.245" v="4303"/>
        <pc:sldMkLst>
          <pc:docMk/>
          <pc:sldMk cId="4188806318" sldId="258"/>
        </pc:sldMkLst>
        <pc:spChg chg="add del mod">
          <ac:chgData name="Elaine Fleming" userId="9a251c9f-3bcf-4344-835a-1f65cb7a0495" providerId="ADAL" clId="{7C3D9FE5-D7C1-0B46-A4DE-2A92BF2E462E}" dt="2018-08-12T04:06:58.958" v="44"/>
          <ac:spMkLst>
            <pc:docMk/>
            <pc:sldMk cId="4188806318" sldId="258"/>
            <ac:spMk id="2" creationId="{9E0E4B30-E3A1-C641-9604-C9B7E4413679}"/>
          </ac:spMkLst>
        </pc:spChg>
        <pc:spChg chg="add del mod">
          <ac:chgData name="Elaine Fleming" userId="9a251c9f-3bcf-4344-835a-1f65cb7a0495" providerId="ADAL" clId="{7C3D9FE5-D7C1-0B46-A4DE-2A92BF2E462E}" dt="2018-08-12T04:08:12.949" v="58" actId="478"/>
          <ac:spMkLst>
            <pc:docMk/>
            <pc:sldMk cId="4188806318" sldId="258"/>
            <ac:spMk id="3" creationId="{7573CE6E-D434-394C-85CF-57D842CDDB17}"/>
          </ac:spMkLst>
        </pc:spChg>
        <pc:spChg chg="del">
          <ac:chgData name="Elaine Fleming" userId="9a251c9f-3bcf-4344-835a-1f65cb7a0495" providerId="ADAL" clId="{7C3D9FE5-D7C1-0B46-A4DE-2A92BF2E462E}" dt="2018-08-12T04:07:06.456" v="45" actId="478"/>
          <ac:spMkLst>
            <pc:docMk/>
            <pc:sldMk cId="4188806318" sldId="258"/>
            <ac:spMk id="4" creationId="{3343289F-8CC6-8B47-9FB5-743392D7F9B7}"/>
          </ac:spMkLst>
        </pc:spChg>
        <pc:spChg chg="del mod">
          <ac:chgData name="Elaine Fleming" userId="9a251c9f-3bcf-4344-835a-1f65cb7a0495" providerId="ADAL" clId="{7C3D9FE5-D7C1-0B46-A4DE-2A92BF2E462E}" dt="2018-08-12T04:08:34.537" v="63" actId="478"/>
          <ac:spMkLst>
            <pc:docMk/>
            <pc:sldMk cId="4188806318" sldId="258"/>
            <ac:spMk id="6" creationId="{A3399911-706E-6A4B-B477-844AE32C2048}"/>
          </ac:spMkLst>
        </pc:spChg>
        <pc:spChg chg="add del mod">
          <ac:chgData name="Elaine Fleming" userId="9a251c9f-3bcf-4344-835a-1f65cb7a0495" providerId="ADAL" clId="{7C3D9FE5-D7C1-0B46-A4DE-2A92BF2E462E}" dt="2018-08-12T04:09:42.355" v="132" actId="478"/>
          <ac:spMkLst>
            <pc:docMk/>
            <pc:sldMk cId="4188806318" sldId="258"/>
            <ac:spMk id="7" creationId="{69178E87-2F98-E64E-B859-C47633F0BB0D}"/>
          </ac:spMkLst>
        </pc:spChg>
        <pc:spChg chg="add del">
          <ac:chgData name="Elaine Fleming" userId="9a251c9f-3bcf-4344-835a-1f65cb7a0495" providerId="ADAL" clId="{7C3D9FE5-D7C1-0B46-A4DE-2A92BF2E462E}" dt="2018-08-12T04:07:10.957" v="47"/>
          <ac:spMkLst>
            <pc:docMk/>
            <pc:sldMk cId="4188806318" sldId="258"/>
            <ac:spMk id="8" creationId="{8C415677-5E65-C44A-A5DA-C0340A6E65A7}"/>
          </ac:spMkLst>
        </pc:spChg>
        <pc:spChg chg="add del mod">
          <ac:chgData name="Elaine Fleming" userId="9a251c9f-3bcf-4344-835a-1f65cb7a0495" providerId="ADAL" clId="{7C3D9FE5-D7C1-0B46-A4DE-2A92BF2E462E}" dt="2018-08-12T04:09:38.964" v="131" actId="5793"/>
          <ac:spMkLst>
            <pc:docMk/>
            <pc:sldMk cId="4188806318" sldId="258"/>
            <ac:spMk id="9" creationId="{DDBA2AF7-AC2B-4B43-9570-F42D7B919527}"/>
          </ac:spMkLst>
        </pc:spChg>
        <pc:spChg chg="add del mod">
          <ac:chgData name="Elaine Fleming" userId="9a251c9f-3bcf-4344-835a-1f65cb7a0495" providerId="ADAL" clId="{7C3D9FE5-D7C1-0B46-A4DE-2A92BF2E462E}" dt="2018-08-12T04:09:21.369" v="76" actId="478"/>
          <ac:spMkLst>
            <pc:docMk/>
            <pc:sldMk cId="4188806318" sldId="258"/>
            <ac:spMk id="11" creationId="{A5BBA43E-F434-3D4A-A7A5-83BC1626B777}"/>
          </ac:spMkLst>
        </pc:spChg>
        <pc:spChg chg="add del mod">
          <ac:chgData name="Elaine Fleming" userId="9a251c9f-3bcf-4344-835a-1f65cb7a0495" providerId="ADAL" clId="{7C3D9FE5-D7C1-0B46-A4DE-2A92BF2E462E}" dt="2018-08-13T22:48:32.369" v="1379" actId="478"/>
          <ac:spMkLst>
            <pc:docMk/>
            <pc:sldMk cId="4188806318" sldId="258"/>
            <ac:spMk id="13" creationId="{C2ADCE6D-3960-4C47-A455-2F4D6071D410}"/>
          </ac:spMkLst>
        </pc:spChg>
        <pc:picChg chg="mod">
          <ac:chgData name="Elaine Fleming" userId="9a251c9f-3bcf-4344-835a-1f65cb7a0495" providerId="ADAL" clId="{7C3D9FE5-D7C1-0B46-A4DE-2A92BF2E462E}" dt="2018-08-14T17:19:28.245" v="4303"/>
          <ac:picMkLst>
            <pc:docMk/>
            <pc:sldMk cId="4188806318" sldId="258"/>
            <ac:picMk id="5" creationId="{6D1FC9B3-436D-43EC-B9FD-D3FE4EB2E18F}"/>
          </ac:picMkLst>
        </pc:picChg>
      </pc:sldChg>
      <pc:sldChg chg="addSp delSp modSp">
        <pc:chgData name="Elaine Fleming" userId="9a251c9f-3bcf-4344-835a-1f65cb7a0495" providerId="ADAL" clId="{7C3D9FE5-D7C1-0B46-A4DE-2A92BF2E462E}" dt="2018-08-13T23:37:22.325" v="2625" actId="1036"/>
        <pc:sldMkLst>
          <pc:docMk/>
          <pc:sldMk cId="2748117025" sldId="259"/>
        </pc:sldMkLst>
        <pc:spChg chg="mod">
          <ac:chgData name="Elaine Fleming" userId="9a251c9f-3bcf-4344-835a-1f65cb7a0495" providerId="ADAL" clId="{7C3D9FE5-D7C1-0B46-A4DE-2A92BF2E462E}" dt="2018-08-13T22:47:10.475" v="1375" actId="16037"/>
          <ac:spMkLst>
            <pc:docMk/>
            <pc:sldMk cId="2748117025" sldId="259"/>
            <ac:spMk id="2" creationId="{E9ADC741-7E15-4194-95E0-288652E9627C}"/>
          </ac:spMkLst>
        </pc:spChg>
        <pc:spChg chg="mod">
          <ac:chgData name="Elaine Fleming" userId="9a251c9f-3bcf-4344-835a-1f65cb7a0495" providerId="ADAL" clId="{7C3D9FE5-D7C1-0B46-A4DE-2A92BF2E462E}" dt="2018-08-13T22:21:07.371" v="1273" actId="164"/>
          <ac:spMkLst>
            <pc:docMk/>
            <pc:sldMk cId="2748117025" sldId="259"/>
            <ac:spMk id="3" creationId="{1B0194D6-0E14-4F7A-B4E4-FD8F158049E0}"/>
          </ac:spMkLst>
        </pc:spChg>
        <pc:spChg chg="del mod">
          <ac:chgData name="Elaine Fleming" userId="9a251c9f-3bcf-4344-835a-1f65cb7a0495" providerId="ADAL" clId="{7C3D9FE5-D7C1-0B46-A4DE-2A92BF2E462E}" dt="2018-08-13T22:13:00.048" v="1159" actId="478"/>
          <ac:spMkLst>
            <pc:docMk/>
            <pc:sldMk cId="2748117025" sldId="259"/>
            <ac:spMk id="4" creationId="{739FB034-D54E-F24C-B6D3-F1A292081AF6}"/>
          </ac:spMkLst>
        </pc:spChg>
        <pc:spChg chg="mod">
          <ac:chgData name="Elaine Fleming" userId="9a251c9f-3bcf-4344-835a-1f65cb7a0495" providerId="ADAL" clId="{7C3D9FE5-D7C1-0B46-A4DE-2A92BF2E462E}" dt="2018-08-13T22:21:15.042" v="1274" actId="164"/>
          <ac:spMkLst>
            <pc:docMk/>
            <pc:sldMk cId="2748117025" sldId="259"/>
            <ac:spMk id="5" creationId="{65FE96EE-7A93-407E-B36F-B6ED2D277173}"/>
          </ac:spMkLst>
        </pc:spChg>
        <pc:spChg chg="mod">
          <ac:chgData name="Elaine Fleming" userId="9a251c9f-3bcf-4344-835a-1f65cb7a0495" providerId="ADAL" clId="{7C3D9FE5-D7C1-0B46-A4DE-2A92BF2E462E}" dt="2018-08-13T22:21:15.042" v="1274" actId="164"/>
          <ac:spMkLst>
            <pc:docMk/>
            <pc:sldMk cId="2748117025" sldId="259"/>
            <ac:spMk id="6" creationId="{68DE996A-4318-4195-BEB3-358C6AFDA928}"/>
          </ac:spMkLst>
        </pc:spChg>
        <pc:spChg chg="mod">
          <ac:chgData name="Elaine Fleming" userId="9a251c9f-3bcf-4344-835a-1f65cb7a0495" providerId="ADAL" clId="{7C3D9FE5-D7C1-0B46-A4DE-2A92BF2E462E}" dt="2018-08-13T22:21:22.068" v="1275" actId="164"/>
          <ac:spMkLst>
            <pc:docMk/>
            <pc:sldMk cId="2748117025" sldId="259"/>
            <ac:spMk id="7" creationId="{0E533075-311A-49ED-89FD-FF57A173CFB0}"/>
          </ac:spMkLst>
        </pc:spChg>
        <pc:spChg chg="mod">
          <ac:chgData name="Elaine Fleming" userId="9a251c9f-3bcf-4344-835a-1f65cb7a0495" providerId="ADAL" clId="{7C3D9FE5-D7C1-0B46-A4DE-2A92BF2E462E}" dt="2018-08-13T22:21:22.068" v="1275" actId="164"/>
          <ac:spMkLst>
            <pc:docMk/>
            <pc:sldMk cId="2748117025" sldId="259"/>
            <ac:spMk id="8" creationId="{C48E106F-3104-4655-8151-56F7F3D54CA8}"/>
          </ac:spMkLst>
        </pc:spChg>
        <pc:spChg chg="add mod">
          <ac:chgData name="Elaine Fleming" userId="9a251c9f-3bcf-4344-835a-1f65cb7a0495" providerId="ADAL" clId="{7C3D9FE5-D7C1-0B46-A4DE-2A92BF2E462E}" dt="2018-08-13T23:37:22.325" v="2625" actId="1036"/>
          <ac:spMkLst>
            <pc:docMk/>
            <pc:sldMk cId="2748117025" sldId="259"/>
            <ac:spMk id="9" creationId="{63C22037-7E35-9447-BFE7-9FCA4C262F5C}"/>
          </ac:spMkLst>
        </pc:spChg>
        <pc:spChg chg="add del mod">
          <ac:chgData name="Elaine Fleming" userId="9a251c9f-3bcf-4344-835a-1f65cb7a0495" providerId="ADAL" clId="{7C3D9FE5-D7C1-0B46-A4DE-2A92BF2E462E}" dt="2018-08-13T22:13:25.851" v="1162" actId="478"/>
          <ac:spMkLst>
            <pc:docMk/>
            <pc:sldMk cId="2748117025" sldId="259"/>
            <ac:spMk id="10" creationId="{4EECBDA5-F5E8-9D43-BFDC-477D7892EA5C}"/>
          </ac:spMkLst>
        </pc:spChg>
        <pc:spChg chg="add del mod">
          <ac:chgData name="Elaine Fleming" userId="9a251c9f-3bcf-4344-835a-1f65cb7a0495" providerId="ADAL" clId="{7C3D9FE5-D7C1-0B46-A4DE-2A92BF2E462E}" dt="2018-08-13T22:13:31.444" v="1163" actId="478"/>
          <ac:spMkLst>
            <pc:docMk/>
            <pc:sldMk cId="2748117025" sldId="259"/>
            <ac:spMk id="11" creationId="{D019D674-CDD4-6A45-9795-4FA73E0D508D}"/>
          </ac:spMkLst>
        </pc:spChg>
        <pc:grpChg chg="add mod">
          <ac:chgData name="Elaine Fleming" userId="9a251c9f-3bcf-4344-835a-1f65cb7a0495" providerId="ADAL" clId="{7C3D9FE5-D7C1-0B46-A4DE-2A92BF2E462E}" dt="2018-08-13T22:21:35.893" v="1276" actId="465"/>
          <ac:grpSpMkLst>
            <pc:docMk/>
            <pc:sldMk cId="2748117025" sldId="259"/>
            <ac:grpSpMk id="12" creationId="{1B9D4634-AD69-E54A-8DCB-905CB97ABBC1}"/>
          </ac:grpSpMkLst>
        </pc:grpChg>
        <pc:grpChg chg="add mod">
          <ac:chgData name="Elaine Fleming" userId="9a251c9f-3bcf-4344-835a-1f65cb7a0495" providerId="ADAL" clId="{7C3D9FE5-D7C1-0B46-A4DE-2A92BF2E462E}" dt="2018-08-13T22:21:35.893" v="1276" actId="465"/>
          <ac:grpSpMkLst>
            <pc:docMk/>
            <pc:sldMk cId="2748117025" sldId="259"/>
            <ac:grpSpMk id="13" creationId="{65B404B7-9742-E74F-B2A7-0F2BF1233448}"/>
          </ac:grpSpMkLst>
        </pc:grpChg>
        <pc:grpChg chg="add mod">
          <ac:chgData name="Elaine Fleming" userId="9a251c9f-3bcf-4344-835a-1f65cb7a0495" providerId="ADAL" clId="{7C3D9FE5-D7C1-0B46-A4DE-2A92BF2E462E}" dt="2018-08-13T22:21:35.893" v="1276" actId="465"/>
          <ac:grpSpMkLst>
            <pc:docMk/>
            <pc:sldMk cId="2748117025" sldId="259"/>
            <ac:grpSpMk id="14" creationId="{FE3D91C3-4DA1-D64D-BEC7-B4ED65F2F1FD}"/>
          </ac:grpSpMkLst>
        </pc:grpChg>
      </pc:sldChg>
      <pc:sldChg chg="addSp delSp modSp">
        <pc:chgData name="Elaine Fleming" userId="9a251c9f-3bcf-4344-835a-1f65cb7a0495" providerId="ADAL" clId="{7C3D9FE5-D7C1-0B46-A4DE-2A92BF2E462E}" dt="2018-08-13T23:48:38.572" v="3014" actId="20577"/>
        <pc:sldMkLst>
          <pc:docMk/>
          <pc:sldMk cId="3660889715" sldId="260"/>
        </pc:sldMkLst>
        <pc:spChg chg="add mod">
          <ac:chgData name="Elaine Fleming" userId="9a251c9f-3bcf-4344-835a-1f65cb7a0495" providerId="ADAL" clId="{7C3D9FE5-D7C1-0B46-A4DE-2A92BF2E462E}" dt="2018-08-13T23:48:38.572" v="3014" actId="20577"/>
          <ac:spMkLst>
            <pc:docMk/>
            <pc:sldMk cId="3660889715" sldId="260"/>
            <ac:spMk id="2" creationId="{D95BF355-58F0-2E4D-9587-4CA66F9CC7CC}"/>
          </ac:spMkLst>
        </pc:spChg>
        <pc:spChg chg="add del mod">
          <ac:chgData name="Elaine Fleming" userId="9a251c9f-3bcf-4344-835a-1f65cb7a0495" providerId="ADAL" clId="{7C3D9FE5-D7C1-0B46-A4DE-2A92BF2E462E}" dt="2018-08-13T23:46:07.249" v="2958" actId="478"/>
          <ac:spMkLst>
            <pc:docMk/>
            <pc:sldMk cId="3660889715" sldId="260"/>
            <ac:spMk id="3" creationId="{0D1CC17A-0CB7-DD4E-A58F-7F465A042A97}"/>
          </ac:spMkLst>
        </pc:spChg>
        <pc:spChg chg="del mod">
          <ac:chgData name="Elaine Fleming" userId="9a251c9f-3bcf-4344-835a-1f65cb7a0495" providerId="ADAL" clId="{7C3D9FE5-D7C1-0B46-A4DE-2A92BF2E462E}" dt="2018-08-13T23:45:52.607" v="2951" actId="478"/>
          <ac:spMkLst>
            <pc:docMk/>
            <pc:sldMk cId="3660889715" sldId="260"/>
            <ac:spMk id="4" creationId="{AE802177-50B0-4143-8633-ADC34F0F077C}"/>
          </ac:spMkLst>
        </pc:spChg>
        <pc:spChg chg="add del mod">
          <ac:chgData name="Elaine Fleming" userId="9a251c9f-3bcf-4344-835a-1f65cb7a0495" providerId="ADAL" clId="{7C3D9FE5-D7C1-0B46-A4DE-2A92BF2E462E}" dt="2018-08-13T23:46:04.823" v="2957" actId="478"/>
          <ac:spMkLst>
            <pc:docMk/>
            <pc:sldMk cId="3660889715" sldId="260"/>
            <ac:spMk id="6" creationId="{B8100341-A74E-BB4D-8D50-24692E8FC943}"/>
          </ac:spMkLst>
        </pc:spChg>
        <pc:graphicFrameChg chg="mod">
          <ac:chgData name="Elaine Fleming" userId="9a251c9f-3bcf-4344-835a-1f65cb7a0495" providerId="ADAL" clId="{7C3D9FE5-D7C1-0B46-A4DE-2A92BF2E462E}" dt="2018-08-13T23:48:26.686" v="3010"/>
          <ac:graphicFrameMkLst>
            <pc:docMk/>
            <pc:sldMk cId="3660889715" sldId="260"/>
            <ac:graphicFrameMk id="5" creationId="{0D1101EE-FCC9-0B44-9C12-014955B651F2}"/>
          </ac:graphicFrameMkLst>
        </pc:graphicFrameChg>
      </pc:sldChg>
      <pc:sldChg chg="addSp delSp modSp">
        <pc:chgData name="Elaine Fleming" userId="9a251c9f-3bcf-4344-835a-1f65cb7a0495" providerId="ADAL" clId="{7C3D9FE5-D7C1-0B46-A4DE-2A92BF2E462E}" dt="2018-08-13T23:39:08.457" v="2691" actId="12788"/>
        <pc:sldMkLst>
          <pc:docMk/>
          <pc:sldMk cId="3386874061" sldId="262"/>
        </pc:sldMkLst>
        <pc:spChg chg="add mod">
          <ac:chgData name="Elaine Fleming" userId="9a251c9f-3bcf-4344-835a-1f65cb7a0495" providerId="ADAL" clId="{7C3D9FE5-D7C1-0B46-A4DE-2A92BF2E462E}" dt="2018-08-13T23:39:08.457" v="2691" actId="12788"/>
          <ac:spMkLst>
            <pc:docMk/>
            <pc:sldMk cId="3386874061" sldId="262"/>
            <ac:spMk id="3" creationId="{41414E4C-A256-7547-89FA-C1BE20B17578}"/>
          </ac:spMkLst>
        </pc:spChg>
        <pc:spChg chg="del">
          <ac:chgData name="Elaine Fleming" userId="9a251c9f-3bcf-4344-835a-1f65cb7a0495" providerId="ADAL" clId="{7C3D9FE5-D7C1-0B46-A4DE-2A92BF2E462E}" dt="2018-08-13T23:37:38.887" v="2636" actId="478"/>
          <ac:spMkLst>
            <pc:docMk/>
            <pc:sldMk cId="3386874061" sldId="262"/>
            <ac:spMk id="4" creationId="{83E59974-5D0D-834E-A3F2-6D61E1BA2CA8}"/>
          </ac:spMkLst>
        </pc:spChg>
        <pc:spChg chg="mod">
          <ac:chgData name="Elaine Fleming" userId="9a251c9f-3bcf-4344-835a-1f65cb7a0495" providerId="ADAL" clId="{7C3D9FE5-D7C1-0B46-A4DE-2A92BF2E462E}" dt="2018-08-13T23:39:08.457" v="2691" actId="12788"/>
          <ac:spMkLst>
            <pc:docMk/>
            <pc:sldMk cId="3386874061" sldId="262"/>
            <ac:spMk id="5" creationId="{609C0998-531C-4C13-B504-74A10AD1275E}"/>
          </ac:spMkLst>
        </pc:spChg>
        <pc:spChg chg="add del mod">
          <ac:chgData name="Elaine Fleming" userId="9a251c9f-3bcf-4344-835a-1f65cb7a0495" providerId="ADAL" clId="{7C3D9FE5-D7C1-0B46-A4DE-2A92BF2E462E}" dt="2018-08-13T23:37:55.225" v="2669" actId="478"/>
          <ac:spMkLst>
            <pc:docMk/>
            <pc:sldMk cId="3386874061" sldId="262"/>
            <ac:spMk id="6" creationId="{31737530-55D6-0144-B35C-C9273B969E90}"/>
          </ac:spMkLst>
        </pc:spChg>
        <pc:spChg chg="add del mod">
          <ac:chgData name="Elaine Fleming" userId="9a251c9f-3bcf-4344-835a-1f65cb7a0495" providerId="ADAL" clId="{7C3D9FE5-D7C1-0B46-A4DE-2A92BF2E462E}" dt="2018-08-13T23:38:11.603" v="2679" actId="478"/>
          <ac:spMkLst>
            <pc:docMk/>
            <pc:sldMk cId="3386874061" sldId="262"/>
            <ac:spMk id="7" creationId="{5133C6B9-50E0-6540-B3C2-D20ADECE12DA}"/>
          </ac:spMkLst>
        </pc:spChg>
        <pc:spChg chg="add del mod">
          <ac:chgData name="Elaine Fleming" userId="9a251c9f-3bcf-4344-835a-1f65cb7a0495" providerId="ADAL" clId="{7C3D9FE5-D7C1-0B46-A4DE-2A92BF2E462E}" dt="2018-08-13T23:38:29.556" v="2683" actId="478"/>
          <ac:spMkLst>
            <pc:docMk/>
            <pc:sldMk cId="3386874061" sldId="262"/>
            <ac:spMk id="9" creationId="{7DC1F6A3-56B6-464F-BE21-D185EDFF6415}"/>
          </ac:spMkLst>
        </pc:spChg>
        <pc:picChg chg="mod">
          <ac:chgData name="Elaine Fleming" userId="9a251c9f-3bcf-4344-835a-1f65cb7a0495" providerId="ADAL" clId="{7C3D9FE5-D7C1-0B46-A4DE-2A92BF2E462E}" dt="2018-08-13T23:39:08.457" v="2691" actId="12788"/>
          <ac:picMkLst>
            <pc:docMk/>
            <pc:sldMk cId="3386874061" sldId="262"/>
            <ac:picMk id="2" creationId="{F98BA165-F3FC-4DB7-9004-09B778CD6589}"/>
          </ac:picMkLst>
        </pc:picChg>
      </pc:sldChg>
      <pc:sldChg chg="addSp delSp modSp">
        <pc:chgData name="Elaine Fleming" userId="9a251c9f-3bcf-4344-835a-1f65cb7a0495" providerId="ADAL" clId="{7C3D9FE5-D7C1-0B46-A4DE-2A92BF2E462E}" dt="2018-08-13T23:42:10.793" v="2759" actId="1076"/>
        <pc:sldMkLst>
          <pc:docMk/>
          <pc:sldMk cId="412629854" sldId="263"/>
        </pc:sldMkLst>
        <pc:spChg chg="add del mod">
          <ac:chgData name="Elaine Fleming" userId="9a251c9f-3bcf-4344-835a-1f65cb7a0495" providerId="ADAL" clId="{7C3D9FE5-D7C1-0B46-A4DE-2A92BF2E462E}" dt="2018-08-13T23:39:52.441" v="2697" actId="478"/>
          <ac:spMkLst>
            <pc:docMk/>
            <pc:sldMk cId="412629854" sldId="263"/>
            <ac:spMk id="2" creationId="{50F84CE5-8BAA-A346-9D5A-6C5546312288}"/>
          </ac:spMkLst>
        </pc:spChg>
        <pc:spChg chg="del">
          <ac:chgData name="Elaine Fleming" userId="9a251c9f-3bcf-4344-835a-1f65cb7a0495" providerId="ADAL" clId="{7C3D9FE5-D7C1-0B46-A4DE-2A92BF2E462E}" dt="2018-08-13T23:39:57.891" v="2700" actId="478"/>
          <ac:spMkLst>
            <pc:docMk/>
            <pc:sldMk cId="412629854" sldId="263"/>
            <ac:spMk id="4" creationId="{83E59974-5D0D-834E-A3F2-6D61E1BA2CA8}"/>
          </ac:spMkLst>
        </pc:spChg>
        <pc:spChg chg="mod">
          <ac:chgData name="Elaine Fleming" userId="9a251c9f-3bcf-4344-835a-1f65cb7a0495" providerId="ADAL" clId="{7C3D9FE5-D7C1-0B46-A4DE-2A92BF2E462E}" dt="2018-08-13T23:42:02.948" v="2758" actId="207"/>
          <ac:spMkLst>
            <pc:docMk/>
            <pc:sldMk cId="412629854" sldId="263"/>
            <ac:spMk id="5" creationId="{E96292B4-0AE7-4985-9EA9-E00742704FC2}"/>
          </ac:spMkLst>
        </pc:spChg>
        <pc:spChg chg="mod">
          <ac:chgData name="Elaine Fleming" userId="9a251c9f-3bcf-4344-835a-1f65cb7a0495" providerId="ADAL" clId="{7C3D9FE5-D7C1-0B46-A4DE-2A92BF2E462E}" dt="2018-08-13T23:40:24.983" v="2707" actId="1076"/>
          <ac:spMkLst>
            <pc:docMk/>
            <pc:sldMk cId="412629854" sldId="263"/>
            <ac:spMk id="6" creationId="{4975E620-15CC-4E36-B6EC-EA311DCE274A}"/>
          </ac:spMkLst>
        </pc:spChg>
        <pc:spChg chg="add del mod">
          <ac:chgData name="Elaine Fleming" userId="9a251c9f-3bcf-4344-835a-1f65cb7a0495" providerId="ADAL" clId="{7C3D9FE5-D7C1-0B46-A4DE-2A92BF2E462E}" dt="2018-08-13T23:39:56.382" v="2699" actId="478"/>
          <ac:spMkLst>
            <pc:docMk/>
            <pc:sldMk cId="412629854" sldId="263"/>
            <ac:spMk id="7" creationId="{ACA39160-27C7-E04A-B3B9-2A48740A7109}"/>
          </ac:spMkLst>
        </pc:spChg>
        <pc:spChg chg="add del mod">
          <ac:chgData name="Elaine Fleming" userId="9a251c9f-3bcf-4344-835a-1f65cb7a0495" providerId="ADAL" clId="{7C3D9FE5-D7C1-0B46-A4DE-2A92BF2E462E}" dt="2018-08-13T23:39:54.541" v="2698" actId="478"/>
          <ac:spMkLst>
            <pc:docMk/>
            <pc:sldMk cId="412629854" sldId="263"/>
            <ac:spMk id="8" creationId="{BDB8327F-BB4B-2C44-B647-814A7C04801D}"/>
          </ac:spMkLst>
        </pc:spChg>
        <pc:spChg chg="add">
          <ac:chgData name="Elaine Fleming" userId="9a251c9f-3bcf-4344-835a-1f65cb7a0495" providerId="ADAL" clId="{7C3D9FE5-D7C1-0B46-A4DE-2A92BF2E462E}" dt="2018-08-13T23:39:59.373" v="2701"/>
          <ac:spMkLst>
            <pc:docMk/>
            <pc:sldMk cId="412629854" sldId="263"/>
            <ac:spMk id="9" creationId="{B1FF0CC6-0D14-B34C-A74D-B3B0D14A9569}"/>
          </ac:spMkLst>
        </pc:spChg>
        <pc:picChg chg="mod">
          <ac:chgData name="Elaine Fleming" userId="9a251c9f-3bcf-4344-835a-1f65cb7a0495" providerId="ADAL" clId="{7C3D9FE5-D7C1-0B46-A4DE-2A92BF2E462E}" dt="2018-08-13T23:42:10.793" v="2759" actId="1076"/>
          <ac:picMkLst>
            <pc:docMk/>
            <pc:sldMk cId="412629854" sldId="263"/>
            <ac:picMk id="3" creationId="{5233015A-4ACC-4FCE-828A-54C707F36761}"/>
          </ac:picMkLst>
        </pc:picChg>
      </pc:sldChg>
      <pc:sldChg chg="addSp delSp modSp">
        <pc:chgData name="Elaine Fleming" userId="9a251c9f-3bcf-4344-835a-1f65cb7a0495" providerId="ADAL" clId="{7C3D9FE5-D7C1-0B46-A4DE-2A92BF2E462E}" dt="2018-08-13T23:39:44.071" v="2696" actId="478"/>
        <pc:sldMkLst>
          <pc:docMk/>
          <pc:sldMk cId="522748524" sldId="264"/>
        </pc:sldMkLst>
        <pc:spChg chg="del">
          <ac:chgData name="Elaine Fleming" userId="9a251c9f-3bcf-4344-835a-1f65cb7a0495" providerId="ADAL" clId="{7C3D9FE5-D7C1-0B46-A4DE-2A92BF2E462E}" dt="2018-08-13T23:39:30.775" v="2693" actId="478"/>
          <ac:spMkLst>
            <pc:docMk/>
            <pc:sldMk cId="522748524" sldId="264"/>
            <ac:spMk id="4" creationId="{83E59974-5D0D-834E-A3F2-6D61E1BA2CA8}"/>
          </ac:spMkLst>
        </pc:spChg>
        <pc:spChg chg="add del mod">
          <ac:chgData name="Elaine Fleming" userId="9a251c9f-3bcf-4344-835a-1f65cb7a0495" providerId="ADAL" clId="{7C3D9FE5-D7C1-0B46-A4DE-2A92BF2E462E}" dt="2018-08-13T23:39:26.399" v="2692" actId="478"/>
          <ac:spMkLst>
            <pc:docMk/>
            <pc:sldMk cId="522748524" sldId="264"/>
            <ac:spMk id="6" creationId="{E4520FC1-E2C4-214F-9E73-4D82E283944C}"/>
          </ac:spMkLst>
        </pc:spChg>
        <pc:spChg chg="add del mod">
          <ac:chgData name="Elaine Fleming" userId="9a251c9f-3bcf-4344-835a-1f65cb7a0495" providerId="ADAL" clId="{7C3D9FE5-D7C1-0B46-A4DE-2A92BF2E462E}" dt="2018-08-13T23:39:44.071" v="2696" actId="478"/>
          <ac:spMkLst>
            <pc:docMk/>
            <pc:sldMk cId="522748524" sldId="264"/>
            <ac:spMk id="8" creationId="{C597EF31-AB72-4B48-9D25-35EBB4DF84E9}"/>
          </ac:spMkLst>
        </pc:spChg>
        <pc:spChg chg="add del mod">
          <ac:chgData name="Elaine Fleming" userId="9a251c9f-3bcf-4344-835a-1f65cb7a0495" providerId="ADAL" clId="{7C3D9FE5-D7C1-0B46-A4DE-2A92BF2E462E}" dt="2018-08-13T23:39:33.682" v="2694" actId="478"/>
          <ac:spMkLst>
            <pc:docMk/>
            <pc:sldMk cId="522748524" sldId="264"/>
            <ac:spMk id="9" creationId="{9C16368E-78CD-9C48-BB29-61444EC72683}"/>
          </ac:spMkLst>
        </pc:spChg>
        <pc:spChg chg="add">
          <ac:chgData name="Elaine Fleming" userId="9a251c9f-3bcf-4344-835a-1f65cb7a0495" providerId="ADAL" clId="{7C3D9FE5-D7C1-0B46-A4DE-2A92BF2E462E}" dt="2018-08-13T23:39:42.187" v="2695"/>
          <ac:spMkLst>
            <pc:docMk/>
            <pc:sldMk cId="522748524" sldId="264"/>
            <ac:spMk id="10" creationId="{C4E29420-A2AB-7F43-81C5-7074FC3380F9}"/>
          </ac:spMkLst>
        </pc:spChg>
      </pc:sldChg>
      <pc:sldChg chg="addSp delSp modSp">
        <pc:chgData name="Elaine Fleming" userId="9a251c9f-3bcf-4344-835a-1f65cb7a0495" providerId="ADAL" clId="{7C3D9FE5-D7C1-0B46-A4DE-2A92BF2E462E}" dt="2018-08-14T05:48:28.926" v="3703" actId="207"/>
        <pc:sldMkLst>
          <pc:docMk/>
          <pc:sldMk cId="3377690010" sldId="265"/>
        </pc:sldMkLst>
        <pc:spChg chg="add mod">
          <ac:chgData name="Elaine Fleming" userId="9a251c9f-3bcf-4344-835a-1f65cb7a0495" providerId="ADAL" clId="{7C3D9FE5-D7C1-0B46-A4DE-2A92BF2E462E}" dt="2018-08-13T23:37:07.391" v="2623" actId="20577"/>
          <ac:spMkLst>
            <pc:docMk/>
            <pc:sldMk cId="3377690010" sldId="265"/>
            <ac:spMk id="2" creationId="{D72242DD-3691-FC4A-ABC8-DC8A6C8D17A9}"/>
          </ac:spMkLst>
        </pc:spChg>
        <pc:spChg chg="mod">
          <ac:chgData name="Elaine Fleming" userId="9a251c9f-3bcf-4344-835a-1f65cb7a0495" providerId="ADAL" clId="{7C3D9FE5-D7C1-0B46-A4DE-2A92BF2E462E}" dt="2018-08-14T05:48:23.929" v="3702" actId="207"/>
          <ac:spMkLst>
            <pc:docMk/>
            <pc:sldMk cId="3377690010" sldId="265"/>
            <ac:spMk id="3" creationId="{00000000-0000-0000-0000-000000000000}"/>
          </ac:spMkLst>
        </pc:spChg>
        <pc:spChg chg="del mod">
          <ac:chgData name="Elaine Fleming" userId="9a251c9f-3bcf-4344-835a-1f65cb7a0495" providerId="ADAL" clId="{7C3D9FE5-D7C1-0B46-A4DE-2A92BF2E462E}" dt="2018-08-13T21:34:04.658" v="946" actId="478"/>
          <ac:spMkLst>
            <pc:docMk/>
            <pc:sldMk cId="3377690010" sldId="265"/>
            <ac:spMk id="4" creationId="{3343289F-8CC6-8B47-9FB5-743392D7F9B7}"/>
          </ac:spMkLst>
        </pc:spChg>
        <pc:spChg chg="mod">
          <ac:chgData name="Elaine Fleming" userId="9a251c9f-3bcf-4344-835a-1f65cb7a0495" providerId="ADAL" clId="{7C3D9FE5-D7C1-0B46-A4DE-2A92BF2E462E}" dt="2018-08-14T05:48:28.926" v="3703" actId="207"/>
          <ac:spMkLst>
            <pc:docMk/>
            <pc:sldMk cId="3377690010" sldId="265"/>
            <ac:spMk id="6" creationId="{00000000-0000-0000-0000-000000000000}"/>
          </ac:spMkLst>
        </pc:spChg>
        <pc:spChg chg="add del mod">
          <ac:chgData name="Elaine Fleming" userId="9a251c9f-3bcf-4344-835a-1f65cb7a0495" providerId="ADAL" clId="{7C3D9FE5-D7C1-0B46-A4DE-2A92BF2E462E}" dt="2018-08-13T21:34:49.029" v="956" actId="478"/>
          <ac:spMkLst>
            <pc:docMk/>
            <pc:sldMk cId="3377690010" sldId="265"/>
            <ac:spMk id="7" creationId="{7277D821-D692-7841-B1DE-ABFE5A18ABE5}"/>
          </ac:spMkLst>
        </pc:spChg>
        <pc:spChg chg="add del mod">
          <ac:chgData name="Elaine Fleming" userId="9a251c9f-3bcf-4344-835a-1f65cb7a0495" providerId="ADAL" clId="{7C3D9FE5-D7C1-0B46-A4DE-2A92BF2E462E}" dt="2018-08-13T21:34:30.630" v="955" actId="478"/>
          <ac:spMkLst>
            <pc:docMk/>
            <pc:sldMk cId="3377690010" sldId="265"/>
            <ac:spMk id="8" creationId="{240EEFE0-7136-5047-B60C-60B3E8F790A3}"/>
          </ac:spMkLst>
        </pc:spChg>
        <pc:spChg chg="add mod">
          <ac:chgData name="Elaine Fleming" userId="9a251c9f-3bcf-4344-835a-1f65cb7a0495" providerId="ADAL" clId="{7C3D9FE5-D7C1-0B46-A4DE-2A92BF2E462E}" dt="2018-08-13T22:12:08.157" v="1155" actId="1037"/>
          <ac:spMkLst>
            <pc:docMk/>
            <pc:sldMk cId="3377690010" sldId="265"/>
            <ac:spMk id="9" creationId="{4366EE29-782D-3C41-B498-9912E8478920}"/>
          </ac:spMkLst>
        </pc:spChg>
        <pc:graphicFrameChg chg="mod">
          <ac:chgData name="Elaine Fleming" userId="9a251c9f-3bcf-4344-835a-1f65cb7a0495" providerId="ADAL" clId="{7C3D9FE5-D7C1-0B46-A4DE-2A92BF2E462E}" dt="2018-08-13T22:12:33.101" v="1156" actId="403"/>
          <ac:graphicFrameMkLst>
            <pc:docMk/>
            <pc:sldMk cId="3377690010" sldId="265"/>
            <ac:graphicFrameMk id="5" creationId="{00000000-0000-0000-0000-000000000000}"/>
          </ac:graphicFrameMkLst>
        </pc:graphicFrameChg>
      </pc:sldChg>
      <pc:sldChg chg="addSp delSp modSp">
        <pc:chgData name="Elaine Fleming" userId="9a251c9f-3bcf-4344-835a-1f65cb7a0495" providerId="ADAL" clId="{7C3D9FE5-D7C1-0B46-A4DE-2A92BF2E462E}" dt="2018-08-14T05:34:50.482" v="3404" actId="20577"/>
        <pc:sldMkLst>
          <pc:docMk/>
          <pc:sldMk cId="852983731" sldId="266"/>
        </pc:sldMkLst>
        <pc:spChg chg="add mod">
          <ac:chgData name="Elaine Fleming" userId="9a251c9f-3bcf-4344-835a-1f65cb7a0495" providerId="ADAL" clId="{7C3D9FE5-D7C1-0B46-A4DE-2A92BF2E462E}" dt="2018-08-14T05:34:50.482" v="3404" actId="20577"/>
          <ac:spMkLst>
            <pc:docMk/>
            <pc:sldMk cId="852983731" sldId="266"/>
            <ac:spMk id="2" creationId="{597A8F5D-A10B-5D4B-94CF-E1E776594610}"/>
          </ac:spMkLst>
        </pc:spChg>
        <pc:spChg chg="del">
          <ac:chgData name="Elaine Fleming" userId="9a251c9f-3bcf-4344-835a-1f65cb7a0495" providerId="ADAL" clId="{7C3D9FE5-D7C1-0B46-A4DE-2A92BF2E462E}" dt="2018-08-13T23:21:39.635" v="2198" actId="478"/>
          <ac:spMkLst>
            <pc:docMk/>
            <pc:sldMk cId="852983731" sldId="266"/>
            <ac:spMk id="4" creationId="{3343289F-8CC6-8B47-9FB5-743392D7F9B7}"/>
          </ac:spMkLst>
        </pc:spChg>
        <pc:spChg chg="del">
          <ac:chgData name="Elaine Fleming" userId="9a251c9f-3bcf-4344-835a-1f65cb7a0495" providerId="ADAL" clId="{7C3D9FE5-D7C1-0B46-A4DE-2A92BF2E462E}" dt="2018-08-13T23:21:59.635" v="2226" actId="478"/>
          <ac:spMkLst>
            <pc:docMk/>
            <pc:sldMk cId="852983731" sldId="266"/>
            <ac:spMk id="5" creationId="{21548498-0A96-8944-BD57-B7EC6C7A9CB7}"/>
          </ac:spMkLst>
        </pc:spChg>
        <pc:spChg chg="add del mod">
          <ac:chgData name="Elaine Fleming" userId="9a251c9f-3bcf-4344-835a-1f65cb7a0495" providerId="ADAL" clId="{7C3D9FE5-D7C1-0B46-A4DE-2A92BF2E462E}" dt="2018-08-13T23:21:56.600" v="2225" actId="478"/>
          <ac:spMkLst>
            <pc:docMk/>
            <pc:sldMk cId="852983731" sldId="266"/>
            <ac:spMk id="6" creationId="{B6F45BE9-70B4-B248-ADFB-E049CD294037}"/>
          </ac:spMkLst>
        </pc:spChg>
        <pc:spChg chg="add mod">
          <ac:chgData name="Elaine Fleming" userId="9a251c9f-3bcf-4344-835a-1f65cb7a0495" providerId="ADAL" clId="{7C3D9FE5-D7C1-0B46-A4DE-2A92BF2E462E}" dt="2018-08-13T23:34:12.128" v="2578" actId="20577"/>
          <ac:spMkLst>
            <pc:docMk/>
            <pc:sldMk cId="852983731" sldId="266"/>
            <ac:spMk id="7" creationId="{24C77AAB-A116-A949-914E-CBD5E255093F}"/>
          </ac:spMkLst>
        </pc:spChg>
        <pc:picChg chg="mod">
          <ac:chgData name="Elaine Fleming" userId="9a251c9f-3bcf-4344-835a-1f65cb7a0495" providerId="ADAL" clId="{7C3D9FE5-D7C1-0B46-A4DE-2A92BF2E462E}" dt="2018-08-13T23:34:29.269" v="2581" actId="1076"/>
          <ac:picMkLst>
            <pc:docMk/>
            <pc:sldMk cId="852983731" sldId="266"/>
            <ac:picMk id="3" creationId="{6291BE83-8EDE-9B46-B0AC-709C0DF936E9}"/>
          </ac:picMkLst>
        </pc:picChg>
      </pc:sldChg>
      <pc:sldChg chg="addSp delSp modSp">
        <pc:chgData name="Elaine Fleming" userId="9a251c9f-3bcf-4344-835a-1f65cb7a0495" providerId="ADAL" clId="{7C3D9FE5-D7C1-0B46-A4DE-2A92BF2E462E}" dt="2018-08-14T05:34:15.041" v="3391" actId="14100"/>
        <pc:sldMkLst>
          <pc:docMk/>
          <pc:sldMk cId="3676195052" sldId="267"/>
        </pc:sldMkLst>
        <pc:spChg chg="add del mod">
          <ac:chgData name="Elaine Fleming" userId="9a251c9f-3bcf-4344-835a-1f65cb7a0495" providerId="ADAL" clId="{7C3D9FE5-D7C1-0B46-A4DE-2A92BF2E462E}" dt="2018-08-13T23:22:48.151" v="2235" actId="478"/>
          <ac:spMkLst>
            <pc:docMk/>
            <pc:sldMk cId="3676195052" sldId="267"/>
            <ac:spMk id="3" creationId="{647E6E6E-AE8E-B64B-AC16-4B2FD676BEF9}"/>
          </ac:spMkLst>
        </pc:spChg>
        <pc:spChg chg="del">
          <ac:chgData name="Elaine Fleming" userId="9a251c9f-3bcf-4344-835a-1f65cb7a0495" providerId="ADAL" clId="{7C3D9FE5-D7C1-0B46-A4DE-2A92BF2E462E}" dt="2018-08-13T23:22:56.796" v="2236" actId="478"/>
          <ac:spMkLst>
            <pc:docMk/>
            <pc:sldMk cId="3676195052" sldId="267"/>
            <ac:spMk id="4" creationId="{3343289F-8CC6-8B47-9FB5-743392D7F9B7}"/>
          </ac:spMkLst>
        </pc:spChg>
        <pc:spChg chg="add del mod">
          <ac:chgData name="Elaine Fleming" userId="9a251c9f-3bcf-4344-835a-1f65cb7a0495" providerId="ADAL" clId="{7C3D9FE5-D7C1-0B46-A4DE-2A92BF2E462E}" dt="2018-08-13T23:23:09.994" v="2262" actId="478"/>
          <ac:spMkLst>
            <pc:docMk/>
            <pc:sldMk cId="3676195052" sldId="267"/>
            <ac:spMk id="5" creationId="{95F5B4CA-87A9-694C-BA9F-088D7BEED97D}"/>
          </ac:spMkLst>
        </pc:spChg>
        <pc:spChg chg="del">
          <ac:chgData name="Elaine Fleming" userId="9a251c9f-3bcf-4344-835a-1f65cb7a0495" providerId="ADAL" clId="{7C3D9FE5-D7C1-0B46-A4DE-2A92BF2E462E}" dt="2018-08-13T23:23:12.554" v="2263" actId="478"/>
          <ac:spMkLst>
            <pc:docMk/>
            <pc:sldMk cId="3676195052" sldId="267"/>
            <ac:spMk id="6" creationId="{970D4DA6-B186-FA4A-9983-BAFEACD89161}"/>
          </ac:spMkLst>
        </pc:spChg>
        <pc:spChg chg="add del mod">
          <ac:chgData name="Elaine Fleming" userId="9a251c9f-3bcf-4344-835a-1f65cb7a0495" providerId="ADAL" clId="{7C3D9FE5-D7C1-0B46-A4DE-2A92BF2E462E}" dt="2018-08-13T23:23:08.370" v="2261" actId="478"/>
          <ac:spMkLst>
            <pc:docMk/>
            <pc:sldMk cId="3676195052" sldId="267"/>
            <ac:spMk id="7" creationId="{F2A78208-86A4-2D4C-A63D-CF3E6694E88A}"/>
          </ac:spMkLst>
        </pc:spChg>
        <pc:spChg chg="add mod">
          <ac:chgData name="Elaine Fleming" userId="9a251c9f-3bcf-4344-835a-1f65cb7a0495" providerId="ADAL" clId="{7C3D9FE5-D7C1-0B46-A4DE-2A92BF2E462E}" dt="2018-08-14T05:32:31.501" v="3327" actId="255"/>
          <ac:spMkLst>
            <pc:docMk/>
            <pc:sldMk cId="3676195052" sldId="267"/>
            <ac:spMk id="8" creationId="{84B0FD2A-032F-F348-9AAE-83CA2548B0BC}"/>
          </ac:spMkLst>
        </pc:spChg>
        <pc:spChg chg="add del mod">
          <ac:chgData name="Elaine Fleming" userId="9a251c9f-3bcf-4344-835a-1f65cb7a0495" providerId="ADAL" clId="{7C3D9FE5-D7C1-0B46-A4DE-2A92BF2E462E}" dt="2018-08-14T05:31:45.853" v="3310"/>
          <ac:spMkLst>
            <pc:docMk/>
            <pc:sldMk cId="3676195052" sldId="267"/>
            <ac:spMk id="9" creationId="{B454007E-CD1A-D94B-AF05-A3719AFDD331}"/>
          </ac:spMkLst>
        </pc:spChg>
        <pc:spChg chg="add del mod">
          <ac:chgData name="Elaine Fleming" userId="9a251c9f-3bcf-4344-835a-1f65cb7a0495" providerId="ADAL" clId="{7C3D9FE5-D7C1-0B46-A4DE-2A92BF2E462E}" dt="2018-08-14T05:32:02.533" v="3315"/>
          <ac:spMkLst>
            <pc:docMk/>
            <pc:sldMk cId="3676195052" sldId="267"/>
            <ac:spMk id="10" creationId="{EAA55975-FE50-9741-8C2D-194A8B2D9F8A}"/>
          </ac:spMkLst>
        </pc:spChg>
        <pc:spChg chg="add mod">
          <ac:chgData name="Elaine Fleming" userId="9a251c9f-3bcf-4344-835a-1f65cb7a0495" providerId="ADAL" clId="{7C3D9FE5-D7C1-0B46-A4DE-2A92BF2E462E}" dt="2018-08-14T05:32:46.168" v="3328" actId="20577"/>
          <ac:spMkLst>
            <pc:docMk/>
            <pc:sldMk cId="3676195052" sldId="267"/>
            <ac:spMk id="11" creationId="{3FFF274E-A87E-0C4B-A845-8119EC9A74D4}"/>
          </ac:spMkLst>
        </pc:spChg>
        <pc:picChg chg="mod modCrop">
          <ac:chgData name="Elaine Fleming" userId="9a251c9f-3bcf-4344-835a-1f65cb7a0495" providerId="ADAL" clId="{7C3D9FE5-D7C1-0B46-A4DE-2A92BF2E462E}" dt="2018-08-14T05:34:15.041" v="3391" actId="14100"/>
          <ac:picMkLst>
            <pc:docMk/>
            <pc:sldMk cId="3676195052" sldId="267"/>
            <ac:picMk id="2" creationId="{6B7A3F08-8B80-6B4B-9003-D868F38C9B46}"/>
          </ac:picMkLst>
        </pc:picChg>
      </pc:sldChg>
      <pc:sldChg chg="addSp delSp modSp">
        <pc:chgData name="Elaine Fleming" userId="9a251c9f-3bcf-4344-835a-1f65cb7a0495" providerId="ADAL" clId="{7C3D9FE5-D7C1-0B46-A4DE-2A92BF2E462E}" dt="2018-08-14T05:36:47.765" v="3495" actId="1036"/>
        <pc:sldMkLst>
          <pc:docMk/>
          <pc:sldMk cId="3327169804" sldId="268"/>
        </pc:sldMkLst>
        <pc:spChg chg="add del mod">
          <ac:chgData name="Elaine Fleming" userId="9a251c9f-3bcf-4344-835a-1f65cb7a0495" providerId="ADAL" clId="{7C3D9FE5-D7C1-0B46-A4DE-2A92BF2E462E}" dt="2018-08-13T23:23:30.751" v="2267" actId="478"/>
          <ac:spMkLst>
            <pc:docMk/>
            <pc:sldMk cId="3327169804" sldId="268"/>
            <ac:spMk id="2" creationId="{89DA4DC1-9E0A-0F46-A05A-70DE9E5ECD5A}"/>
          </ac:spMkLst>
        </pc:spChg>
        <pc:spChg chg="del">
          <ac:chgData name="Elaine Fleming" userId="9a251c9f-3bcf-4344-835a-1f65cb7a0495" providerId="ADAL" clId="{7C3D9FE5-D7C1-0B46-A4DE-2A92BF2E462E}" dt="2018-08-13T23:23:32.220" v="2268" actId="478"/>
          <ac:spMkLst>
            <pc:docMk/>
            <pc:sldMk cId="3327169804" sldId="268"/>
            <ac:spMk id="4" creationId="{3343289F-8CC6-8B47-9FB5-743392D7F9B7}"/>
          </ac:spMkLst>
        </pc:spChg>
        <pc:spChg chg="add del mod">
          <ac:chgData name="Elaine Fleming" userId="9a251c9f-3bcf-4344-835a-1f65cb7a0495" providerId="ADAL" clId="{7C3D9FE5-D7C1-0B46-A4DE-2A92BF2E462E}" dt="2018-08-13T23:24:06.474" v="2327" actId="478"/>
          <ac:spMkLst>
            <pc:docMk/>
            <pc:sldMk cId="3327169804" sldId="268"/>
            <ac:spMk id="5" creationId="{8B4D0B65-1B97-1541-B7CE-4E7FDA114BE5}"/>
          </ac:spMkLst>
        </pc:spChg>
        <pc:spChg chg="del">
          <ac:chgData name="Elaine Fleming" userId="9a251c9f-3bcf-4344-835a-1f65cb7a0495" providerId="ADAL" clId="{7C3D9FE5-D7C1-0B46-A4DE-2A92BF2E462E}" dt="2018-08-13T23:24:09.698" v="2328" actId="478"/>
          <ac:spMkLst>
            <pc:docMk/>
            <pc:sldMk cId="3327169804" sldId="268"/>
            <ac:spMk id="6" creationId="{970D4DA6-B186-FA4A-9983-BAFEACD89161}"/>
          </ac:spMkLst>
        </pc:spChg>
        <pc:spChg chg="add del mod">
          <ac:chgData name="Elaine Fleming" userId="9a251c9f-3bcf-4344-835a-1f65cb7a0495" providerId="ADAL" clId="{7C3D9FE5-D7C1-0B46-A4DE-2A92BF2E462E}" dt="2018-08-13T23:24:01.834" v="2326" actId="14100"/>
          <ac:spMkLst>
            <pc:docMk/>
            <pc:sldMk cId="3327169804" sldId="268"/>
            <ac:spMk id="7" creationId="{D4B3FBC0-CAD7-0849-88FC-57714A6F07EA}"/>
          </ac:spMkLst>
        </pc:spChg>
        <pc:spChg chg="add mod">
          <ac:chgData name="Elaine Fleming" userId="9a251c9f-3bcf-4344-835a-1f65cb7a0495" providerId="ADAL" clId="{7C3D9FE5-D7C1-0B46-A4DE-2A92BF2E462E}" dt="2018-08-14T05:35:04.971" v="3412" actId="1035"/>
          <ac:spMkLst>
            <pc:docMk/>
            <pc:sldMk cId="3327169804" sldId="268"/>
            <ac:spMk id="8" creationId="{714A46BA-128E-5941-9083-4AE3A0D42DB8}"/>
          </ac:spMkLst>
        </pc:spChg>
        <pc:picChg chg="mod modCrop">
          <ac:chgData name="Elaine Fleming" userId="9a251c9f-3bcf-4344-835a-1f65cb7a0495" providerId="ADAL" clId="{7C3D9FE5-D7C1-0B46-A4DE-2A92BF2E462E}" dt="2018-08-14T05:36:47.765" v="3495" actId="1036"/>
          <ac:picMkLst>
            <pc:docMk/>
            <pc:sldMk cId="3327169804" sldId="268"/>
            <ac:picMk id="3" creationId="{E682ABB4-FD4E-FC4A-88EC-E7B097026245}"/>
          </ac:picMkLst>
        </pc:picChg>
      </pc:sldChg>
      <pc:sldChg chg="addSp delSp modSp">
        <pc:chgData name="Elaine Fleming" userId="9a251c9f-3bcf-4344-835a-1f65cb7a0495" providerId="ADAL" clId="{7C3D9FE5-D7C1-0B46-A4DE-2A92BF2E462E}" dt="2018-08-14T17:21:53.288" v="4412" actId="14100"/>
        <pc:sldMkLst>
          <pc:docMk/>
          <pc:sldMk cId="3454825392" sldId="269"/>
        </pc:sldMkLst>
        <pc:spChg chg="add del mod">
          <ac:chgData name="Elaine Fleming" userId="9a251c9f-3bcf-4344-835a-1f65cb7a0495" providerId="ADAL" clId="{7C3D9FE5-D7C1-0B46-A4DE-2A92BF2E462E}" dt="2018-08-12T04:11:14.486" v="168"/>
          <ac:spMkLst>
            <pc:docMk/>
            <pc:sldMk cId="3454825392" sldId="269"/>
            <ac:spMk id="2" creationId="{03A3E7E8-8E70-9044-88F3-8B6A0BDF1CF6}"/>
          </ac:spMkLst>
        </pc:spChg>
        <pc:spChg chg="add del mod">
          <ac:chgData name="Elaine Fleming" userId="9a251c9f-3bcf-4344-835a-1f65cb7a0495" providerId="ADAL" clId="{7C3D9FE5-D7C1-0B46-A4DE-2A92BF2E462E}" dt="2018-08-12T04:11:47.760" v="208" actId="478"/>
          <ac:spMkLst>
            <pc:docMk/>
            <pc:sldMk cId="3454825392" sldId="269"/>
            <ac:spMk id="3" creationId="{4BB4E91E-EB51-4B45-B51B-552EBEC876A0}"/>
          </ac:spMkLst>
        </pc:spChg>
        <pc:spChg chg="del">
          <ac:chgData name="Elaine Fleming" userId="9a251c9f-3bcf-4344-835a-1f65cb7a0495" providerId="ADAL" clId="{7C3D9FE5-D7C1-0B46-A4DE-2A92BF2E462E}" dt="2018-08-12T04:11:18.060" v="169" actId="478"/>
          <ac:spMkLst>
            <pc:docMk/>
            <pc:sldMk cId="3454825392" sldId="269"/>
            <ac:spMk id="4" creationId="{D2FABACB-7F68-B647-BF27-7AEFE2D4BC77}"/>
          </ac:spMkLst>
        </pc:spChg>
        <pc:spChg chg="add del mod">
          <ac:chgData name="Elaine Fleming" userId="9a251c9f-3bcf-4344-835a-1f65cb7a0495" providerId="ADAL" clId="{7C3D9FE5-D7C1-0B46-A4DE-2A92BF2E462E}" dt="2018-08-13T22:48:52.922" v="1381" actId="478"/>
          <ac:spMkLst>
            <pc:docMk/>
            <pc:sldMk cId="3454825392" sldId="269"/>
            <ac:spMk id="5" creationId="{D0248F1D-486D-934F-99AC-9E93A89F9828}"/>
          </ac:spMkLst>
        </pc:spChg>
        <pc:spChg chg="mod">
          <ac:chgData name="Elaine Fleming" userId="9a251c9f-3bcf-4344-835a-1f65cb7a0495" providerId="ADAL" clId="{7C3D9FE5-D7C1-0B46-A4DE-2A92BF2E462E}" dt="2018-08-14T17:21:53.288" v="4412" actId="14100"/>
          <ac:spMkLst>
            <pc:docMk/>
            <pc:sldMk cId="3454825392" sldId="269"/>
            <ac:spMk id="6" creationId="{AE1D96E6-94B1-8048-AD70-11CCC5F0402B}"/>
          </ac:spMkLst>
        </pc:spChg>
        <pc:spChg chg="mod">
          <ac:chgData name="Elaine Fleming" userId="9a251c9f-3bcf-4344-835a-1f65cb7a0495" providerId="ADAL" clId="{7C3D9FE5-D7C1-0B46-A4DE-2A92BF2E462E}" dt="2018-08-14T17:21:39.579" v="4411" actId="1038"/>
          <ac:spMkLst>
            <pc:docMk/>
            <pc:sldMk cId="3454825392" sldId="269"/>
            <ac:spMk id="9" creationId="{DA3462CB-80CA-B146-B0B0-A7D5A8238EAE}"/>
          </ac:spMkLst>
        </pc:spChg>
        <pc:spChg chg="mod topLvl">
          <ac:chgData name="Elaine Fleming" userId="9a251c9f-3bcf-4344-835a-1f65cb7a0495" providerId="ADAL" clId="{7C3D9FE5-D7C1-0B46-A4DE-2A92BF2E462E}" dt="2018-08-14T17:21:31.248" v="4396" actId="1038"/>
          <ac:spMkLst>
            <pc:docMk/>
            <pc:sldMk cId="3454825392" sldId="269"/>
            <ac:spMk id="11" creationId="{C79A96B2-8FA0-FC43-B195-50B7D3F30B42}"/>
          </ac:spMkLst>
        </pc:spChg>
        <pc:spChg chg="add mod">
          <ac:chgData name="Elaine Fleming" userId="9a251c9f-3bcf-4344-835a-1f65cb7a0495" providerId="ADAL" clId="{7C3D9FE5-D7C1-0B46-A4DE-2A92BF2E462E}" dt="2018-08-12T04:11:42.510" v="207" actId="5793"/>
          <ac:spMkLst>
            <pc:docMk/>
            <pc:sldMk cId="3454825392" sldId="269"/>
            <ac:spMk id="12" creationId="{E3369880-BD1B-4C4D-817F-9CA8C5FF7B25}"/>
          </ac:spMkLst>
        </pc:spChg>
        <pc:grpChg chg="add del mod">
          <ac:chgData name="Elaine Fleming" userId="9a251c9f-3bcf-4344-835a-1f65cb7a0495" providerId="ADAL" clId="{7C3D9FE5-D7C1-0B46-A4DE-2A92BF2E462E}" dt="2018-08-13T22:51:33.509" v="1409" actId="165"/>
          <ac:grpSpMkLst>
            <pc:docMk/>
            <pc:sldMk cId="3454825392" sldId="269"/>
            <ac:grpSpMk id="13" creationId="{258DD450-983D-BE4C-AFB2-EB921DE3F359}"/>
          </ac:grpSpMkLst>
        </pc:grpChg>
        <pc:picChg chg="mod">
          <ac:chgData name="Elaine Fleming" userId="9a251c9f-3bcf-4344-835a-1f65cb7a0495" providerId="ADAL" clId="{7C3D9FE5-D7C1-0B46-A4DE-2A92BF2E462E}" dt="2018-08-14T17:19:56.901" v="4305" actId="1076"/>
          <ac:picMkLst>
            <pc:docMk/>
            <pc:sldMk cId="3454825392" sldId="269"/>
            <ac:picMk id="7" creationId="{1D1269B2-11DA-9B4D-A113-D7F759AAD1B9}"/>
          </ac:picMkLst>
        </pc:picChg>
        <pc:picChg chg="mod modCrop">
          <ac:chgData name="Elaine Fleming" userId="9a251c9f-3bcf-4344-835a-1f65cb7a0495" providerId="ADAL" clId="{7C3D9FE5-D7C1-0B46-A4DE-2A92BF2E462E}" dt="2018-08-14T17:21:10.539" v="4378" actId="732"/>
          <ac:picMkLst>
            <pc:docMk/>
            <pc:sldMk cId="3454825392" sldId="269"/>
            <ac:picMk id="8" creationId="{171E6CAE-86C9-094F-B146-D25F67F7869B}"/>
          </ac:picMkLst>
        </pc:picChg>
        <pc:picChg chg="mod topLvl modCrop">
          <ac:chgData name="Elaine Fleming" userId="9a251c9f-3bcf-4344-835a-1f65cb7a0495" providerId="ADAL" clId="{7C3D9FE5-D7C1-0B46-A4DE-2A92BF2E462E}" dt="2018-08-14T17:21:25.558" v="4384" actId="732"/>
          <ac:picMkLst>
            <pc:docMk/>
            <pc:sldMk cId="3454825392" sldId="269"/>
            <ac:picMk id="10" creationId="{0CE1E62F-A55A-1A46-BD0C-395E4EB76839}"/>
          </ac:picMkLst>
        </pc:picChg>
      </pc:sldChg>
      <pc:sldChg chg="addSp delSp modSp">
        <pc:chgData name="Elaine Fleming" userId="9a251c9f-3bcf-4344-835a-1f65cb7a0495" providerId="ADAL" clId="{7C3D9FE5-D7C1-0B46-A4DE-2A92BF2E462E}" dt="2018-08-13T23:22:35.927" v="2233" actId="1076"/>
        <pc:sldMkLst>
          <pc:docMk/>
          <pc:sldMk cId="1578540726" sldId="270"/>
        </pc:sldMkLst>
        <pc:spChg chg="add mod">
          <ac:chgData name="Elaine Fleming" userId="9a251c9f-3bcf-4344-835a-1f65cb7a0495" providerId="ADAL" clId="{7C3D9FE5-D7C1-0B46-A4DE-2A92BF2E462E}" dt="2018-08-13T23:17:30.568" v="2111" actId="27636"/>
          <ac:spMkLst>
            <pc:docMk/>
            <pc:sldMk cId="1578540726" sldId="270"/>
            <ac:spMk id="2" creationId="{5155C8A7-4BE4-DC46-AC00-69D846ED86D6}"/>
          </ac:spMkLst>
        </pc:spChg>
        <pc:spChg chg="add del mod">
          <ac:chgData name="Elaine Fleming" userId="9a251c9f-3bcf-4344-835a-1f65cb7a0495" providerId="ADAL" clId="{7C3D9FE5-D7C1-0B46-A4DE-2A92BF2E462E}" dt="2018-08-13T23:17:06.347" v="2105" actId="478"/>
          <ac:spMkLst>
            <pc:docMk/>
            <pc:sldMk cId="1578540726" sldId="270"/>
            <ac:spMk id="3" creationId="{1E1DF82D-416A-9B47-8F40-3A3CE03B2E8E}"/>
          </ac:spMkLst>
        </pc:spChg>
        <pc:spChg chg="del mod">
          <ac:chgData name="Elaine Fleming" userId="9a251c9f-3bcf-4344-835a-1f65cb7a0495" providerId="ADAL" clId="{7C3D9FE5-D7C1-0B46-A4DE-2A92BF2E462E}" dt="2018-08-13T23:17:19.156" v="2108" actId="478"/>
          <ac:spMkLst>
            <pc:docMk/>
            <pc:sldMk cId="1578540726" sldId="270"/>
            <ac:spMk id="4" creationId="{3343289F-8CC6-8B47-9FB5-743392D7F9B7}"/>
          </ac:spMkLst>
        </pc:spChg>
        <pc:spChg chg="add del mod">
          <ac:chgData name="Elaine Fleming" userId="9a251c9f-3bcf-4344-835a-1f65cb7a0495" providerId="ADAL" clId="{7C3D9FE5-D7C1-0B46-A4DE-2A92BF2E462E}" dt="2018-08-13T23:17:32.597" v="2112" actId="478"/>
          <ac:spMkLst>
            <pc:docMk/>
            <pc:sldMk cId="1578540726" sldId="270"/>
            <ac:spMk id="6" creationId="{F6B6A26E-57A8-6646-8F26-C03B96A2911F}"/>
          </ac:spMkLst>
        </pc:spChg>
        <pc:picChg chg="mod">
          <ac:chgData name="Elaine Fleming" userId="9a251c9f-3bcf-4344-835a-1f65cb7a0495" providerId="ADAL" clId="{7C3D9FE5-D7C1-0B46-A4DE-2A92BF2E462E}" dt="2018-08-13T23:22:35.927" v="2233" actId="1076"/>
          <ac:picMkLst>
            <pc:docMk/>
            <pc:sldMk cId="1578540726" sldId="270"/>
            <ac:picMk id="5" creationId="{1B75838B-770B-8D44-AF22-1513A3FFAA79}"/>
          </ac:picMkLst>
        </pc:picChg>
        <pc:picChg chg="mod">
          <ac:chgData name="Elaine Fleming" userId="9a251c9f-3bcf-4344-835a-1f65cb7a0495" providerId="ADAL" clId="{7C3D9FE5-D7C1-0B46-A4DE-2A92BF2E462E}" dt="2018-08-13T23:22:35.927" v="2233" actId="1076"/>
          <ac:picMkLst>
            <pc:docMk/>
            <pc:sldMk cId="1578540726" sldId="270"/>
            <ac:picMk id="7" creationId="{82227F1A-008B-144A-BF7B-77B20C7EF9FD}"/>
          </ac:picMkLst>
        </pc:picChg>
        <pc:picChg chg="mod">
          <ac:chgData name="Elaine Fleming" userId="9a251c9f-3bcf-4344-835a-1f65cb7a0495" providerId="ADAL" clId="{7C3D9FE5-D7C1-0B46-A4DE-2A92BF2E462E}" dt="2018-08-13T23:22:35.927" v="2233" actId="1076"/>
          <ac:picMkLst>
            <pc:docMk/>
            <pc:sldMk cId="1578540726" sldId="270"/>
            <ac:picMk id="9" creationId="{DB4343A8-2E2B-B845-AB75-E9B876382F6D}"/>
          </ac:picMkLst>
        </pc:picChg>
      </pc:sldChg>
      <pc:sldChg chg="addSp delSp modSp">
        <pc:chgData name="Elaine Fleming" userId="9a251c9f-3bcf-4344-835a-1f65cb7a0495" providerId="ADAL" clId="{7C3D9FE5-D7C1-0B46-A4DE-2A92BF2E462E}" dt="2018-08-13T23:36:54.150" v="2619" actId="29295"/>
        <pc:sldMkLst>
          <pc:docMk/>
          <pc:sldMk cId="2021959554" sldId="271"/>
        </pc:sldMkLst>
        <pc:spChg chg="add mod">
          <ac:chgData name="Elaine Fleming" userId="9a251c9f-3bcf-4344-835a-1f65cb7a0495" providerId="ADAL" clId="{7C3D9FE5-D7C1-0B46-A4DE-2A92BF2E462E}" dt="2018-08-13T23:20:53.686" v="2191" actId="20577"/>
          <ac:spMkLst>
            <pc:docMk/>
            <pc:sldMk cId="2021959554" sldId="271"/>
            <ac:spMk id="2" creationId="{8CD5AA58-E94F-BA4B-B786-F62E1041DB7A}"/>
          </ac:spMkLst>
        </pc:spChg>
        <pc:spChg chg="add del mod">
          <ac:chgData name="Elaine Fleming" userId="9a251c9f-3bcf-4344-835a-1f65cb7a0495" providerId="ADAL" clId="{7C3D9FE5-D7C1-0B46-A4DE-2A92BF2E462E}" dt="2018-08-13T23:18:47.897" v="2118" actId="478"/>
          <ac:spMkLst>
            <pc:docMk/>
            <pc:sldMk cId="2021959554" sldId="271"/>
            <ac:spMk id="3" creationId="{AA02BB24-70A6-BF4C-A387-F1E9887A5395}"/>
          </ac:spMkLst>
        </pc:spChg>
        <pc:spChg chg="del mod">
          <ac:chgData name="Elaine Fleming" userId="9a251c9f-3bcf-4344-835a-1f65cb7a0495" providerId="ADAL" clId="{7C3D9FE5-D7C1-0B46-A4DE-2A92BF2E462E}" dt="2018-08-13T23:18:37.771" v="2117" actId="478"/>
          <ac:spMkLst>
            <pc:docMk/>
            <pc:sldMk cId="2021959554" sldId="271"/>
            <ac:spMk id="4" creationId="{3343289F-8CC6-8B47-9FB5-743392D7F9B7}"/>
          </ac:spMkLst>
        </pc:spChg>
        <pc:spChg chg="add mod">
          <ac:chgData name="Elaine Fleming" userId="9a251c9f-3bcf-4344-835a-1f65cb7a0495" providerId="ADAL" clId="{7C3D9FE5-D7C1-0B46-A4DE-2A92BF2E462E}" dt="2018-08-13T23:20:38.070" v="2166" actId="14100"/>
          <ac:spMkLst>
            <pc:docMk/>
            <pc:sldMk cId="2021959554" sldId="271"/>
            <ac:spMk id="5" creationId="{F4E3C8B5-85E0-DF4B-B1D7-DF1E853CE48D}"/>
          </ac:spMkLst>
        </pc:spChg>
        <pc:spChg chg="del">
          <ac:chgData name="Elaine Fleming" userId="9a251c9f-3bcf-4344-835a-1f65cb7a0495" providerId="ADAL" clId="{7C3D9FE5-D7C1-0B46-A4DE-2A92BF2E462E}" dt="2018-08-13T23:19:06.553" v="2122" actId="478"/>
          <ac:spMkLst>
            <pc:docMk/>
            <pc:sldMk cId="2021959554" sldId="271"/>
            <ac:spMk id="8" creationId="{0157EFCF-9CDE-A34A-B444-96AF0E208D9B}"/>
          </ac:spMkLst>
        </pc:spChg>
        <pc:picChg chg="mod">
          <ac:chgData name="Elaine Fleming" userId="9a251c9f-3bcf-4344-835a-1f65cb7a0495" providerId="ADAL" clId="{7C3D9FE5-D7C1-0B46-A4DE-2A92BF2E462E}" dt="2018-08-13T23:36:54.150" v="2619" actId="29295"/>
          <ac:picMkLst>
            <pc:docMk/>
            <pc:sldMk cId="2021959554" sldId="271"/>
            <ac:picMk id="7" creationId="{845D14F4-6AC9-B041-BBA2-99D7CCA4452B}"/>
          </ac:picMkLst>
        </pc:picChg>
      </pc:sldChg>
      <pc:sldChg chg="addSp delSp modSp">
        <pc:chgData name="Elaine Fleming" userId="9a251c9f-3bcf-4344-835a-1f65cb7a0495" providerId="ADAL" clId="{7C3D9FE5-D7C1-0B46-A4DE-2A92BF2E462E}" dt="2018-08-14T05:40:48.068" v="3568" actId="1076"/>
        <pc:sldMkLst>
          <pc:docMk/>
          <pc:sldMk cId="1330252996" sldId="272"/>
        </pc:sldMkLst>
        <pc:spChg chg="add del mod">
          <ac:chgData name="Elaine Fleming" userId="9a251c9f-3bcf-4344-835a-1f65cb7a0495" providerId="ADAL" clId="{7C3D9FE5-D7C1-0B46-A4DE-2A92BF2E462E}" dt="2018-08-14T05:23:07.323" v="3086" actId="20577"/>
          <ac:spMkLst>
            <pc:docMk/>
            <pc:sldMk cId="1330252996" sldId="272"/>
            <ac:spMk id="2" creationId="{270F7F3C-970B-964A-BECD-4D348010EE9E}"/>
          </ac:spMkLst>
        </pc:spChg>
        <pc:spChg chg="add del mod">
          <ac:chgData name="Elaine Fleming" userId="9a251c9f-3bcf-4344-835a-1f65cb7a0495" providerId="ADAL" clId="{7C3D9FE5-D7C1-0B46-A4DE-2A92BF2E462E}" dt="2018-08-13T18:54:30.439" v="291" actId="478"/>
          <ac:spMkLst>
            <pc:docMk/>
            <pc:sldMk cId="1330252996" sldId="272"/>
            <ac:spMk id="3" creationId="{5B82FDE0-A793-C048-AC67-FE84E8E66CDB}"/>
          </ac:spMkLst>
        </pc:spChg>
        <pc:spChg chg="del mod">
          <ac:chgData name="Elaine Fleming" userId="9a251c9f-3bcf-4344-835a-1f65cb7a0495" providerId="ADAL" clId="{7C3D9FE5-D7C1-0B46-A4DE-2A92BF2E462E}" dt="2018-08-13T18:53:54.485" v="263" actId="478"/>
          <ac:spMkLst>
            <pc:docMk/>
            <pc:sldMk cId="1330252996" sldId="272"/>
            <ac:spMk id="4" creationId="{3343289F-8CC6-8B47-9FB5-743392D7F9B7}"/>
          </ac:spMkLst>
        </pc:spChg>
        <pc:spChg chg="mod">
          <ac:chgData name="Elaine Fleming" userId="9a251c9f-3bcf-4344-835a-1f65cb7a0495" providerId="ADAL" clId="{7C3D9FE5-D7C1-0B46-A4DE-2A92BF2E462E}" dt="2018-08-14T05:40:09.461" v="3541" actId="1076"/>
          <ac:spMkLst>
            <pc:docMk/>
            <pc:sldMk cId="1330252996" sldId="272"/>
            <ac:spMk id="6" creationId="{405B2EAB-6A6F-F44B-9E24-6B717A287C84}"/>
          </ac:spMkLst>
        </pc:spChg>
        <pc:spChg chg="mod">
          <ac:chgData name="Elaine Fleming" userId="9a251c9f-3bcf-4344-835a-1f65cb7a0495" providerId="ADAL" clId="{7C3D9FE5-D7C1-0B46-A4DE-2A92BF2E462E}" dt="2018-08-14T05:38:13.924" v="3505" actId="1037"/>
          <ac:spMkLst>
            <pc:docMk/>
            <pc:sldMk cId="1330252996" sldId="272"/>
            <ac:spMk id="8" creationId="{AD4204AA-8CF6-8E41-B1E7-7712D87D6D8F}"/>
          </ac:spMkLst>
        </pc:spChg>
        <pc:spChg chg="mod">
          <ac:chgData name="Elaine Fleming" userId="9a251c9f-3bcf-4344-835a-1f65cb7a0495" providerId="ADAL" clId="{7C3D9FE5-D7C1-0B46-A4DE-2A92BF2E462E}" dt="2018-08-14T05:40:48.068" v="3568" actId="1076"/>
          <ac:spMkLst>
            <pc:docMk/>
            <pc:sldMk cId="1330252996" sldId="272"/>
            <ac:spMk id="10" creationId="{F4277EB0-C1AB-B34D-8E1A-048C9260BCDD}"/>
          </ac:spMkLst>
        </pc:spChg>
        <pc:spChg chg="mod">
          <ac:chgData name="Elaine Fleming" userId="9a251c9f-3bcf-4344-835a-1f65cb7a0495" providerId="ADAL" clId="{7C3D9FE5-D7C1-0B46-A4DE-2A92BF2E462E}" dt="2018-08-14T05:40:42.271" v="3566" actId="1038"/>
          <ac:spMkLst>
            <pc:docMk/>
            <pc:sldMk cId="1330252996" sldId="272"/>
            <ac:spMk id="12" creationId="{83B21383-F6AC-5A4C-993D-BEC1CD5FF5FF}"/>
          </ac:spMkLst>
        </pc:spChg>
        <pc:spChg chg="add del mod">
          <ac:chgData name="Elaine Fleming" userId="9a251c9f-3bcf-4344-835a-1f65cb7a0495" providerId="ADAL" clId="{7C3D9FE5-D7C1-0B46-A4DE-2A92BF2E462E}" dt="2018-08-14T05:22:55.720" v="3081" actId="478"/>
          <ac:spMkLst>
            <pc:docMk/>
            <pc:sldMk cId="1330252996" sldId="272"/>
            <ac:spMk id="13" creationId="{B752AE8C-915F-084B-9E4E-3BB1B488ADA0}"/>
          </ac:spMkLst>
        </pc:spChg>
        <pc:picChg chg="mod">
          <ac:chgData name="Elaine Fleming" userId="9a251c9f-3bcf-4344-835a-1f65cb7a0495" providerId="ADAL" clId="{7C3D9FE5-D7C1-0B46-A4DE-2A92BF2E462E}" dt="2018-08-14T05:40:09.461" v="3541" actId="1076"/>
          <ac:picMkLst>
            <pc:docMk/>
            <pc:sldMk cId="1330252996" sldId="272"/>
            <ac:picMk id="5" creationId="{53475039-76EA-B940-9B95-32BCCF90E57A}"/>
          </ac:picMkLst>
        </pc:picChg>
        <pc:picChg chg="mod">
          <ac:chgData name="Elaine Fleming" userId="9a251c9f-3bcf-4344-835a-1f65cb7a0495" providerId="ADAL" clId="{7C3D9FE5-D7C1-0B46-A4DE-2A92BF2E462E}" dt="2018-08-14T05:37:50.023" v="3497" actId="14100"/>
          <ac:picMkLst>
            <pc:docMk/>
            <pc:sldMk cId="1330252996" sldId="272"/>
            <ac:picMk id="7" creationId="{8A5A78B2-65FC-F941-94F7-558AC19F0D76}"/>
          </ac:picMkLst>
        </pc:picChg>
        <pc:picChg chg="mod">
          <ac:chgData name="Elaine Fleming" userId="9a251c9f-3bcf-4344-835a-1f65cb7a0495" providerId="ADAL" clId="{7C3D9FE5-D7C1-0B46-A4DE-2A92BF2E462E}" dt="2018-08-14T05:40:48.068" v="3568" actId="1076"/>
          <ac:picMkLst>
            <pc:docMk/>
            <pc:sldMk cId="1330252996" sldId="272"/>
            <ac:picMk id="9" creationId="{0D7114AD-5EF5-2244-95C8-760CBB4032B4}"/>
          </ac:picMkLst>
        </pc:picChg>
        <pc:picChg chg="mod">
          <ac:chgData name="Elaine Fleming" userId="9a251c9f-3bcf-4344-835a-1f65cb7a0495" providerId="ADAL" clId="{7C3D9FE5-D7C1-0B46-A4DE-2A92BF2E462E}" dt="2018-08-14T05:40:42.271" v="3566" actId="1038"/>
          <ac:picMkLst>
            <pc:docMk/>
            <pc:sldMk cId="1330252996" sldId="272"/>
            <ac:picMk id="11" creationId="{C106EA64-AB18-5A40-9937-593AA9AD5B66}"/>
          </ac:picMkLst>
        </pc:picChg>
      </pc:sldChg>
      <pc:sldChg chg="addSp delSp modSp">
        <pc:chgData name="Elaine Fleming" userId="9a251c9f-3bcf-4344-835a-1f65cb7a0495" providerId="ADAL" clId="{7C3D9FE5-D7C1-0B46-A4DE-2A92BF2E462E}" dt="2018-08-13T21:33:11.972" v="931"/>
        <pc:sldMkLst>
          <pc:docMk/>
          <pc:sldMk cId="3568324718" sldId="273"/>
        </pc:sldMkLst>
        <pc:spChg chg="add mod">
          <ac:chgData name="Elaine Fleming" userId="9a251c9f-3bcf-4344-835a-1f65cb7a0495" providerId="ADAL" clId="{7C3D9FE5-D7C1-0B46-A4DE-2A92BF2E462E}" dt="2018-08-13T21:21:20.420" v="556" actId="20577"/>
          <ac:spMkLst>
            <pc:docMk/>
            <pc:sldMk cId="3568324718" sldId="273"/>
            <ac:spMk id="2" creationId="{6ED41D4F-FD7A-4A42-9172-3E61F9A392F6}"/>
          </ac:spMkLst>
        </pc:spChg>
        <pc:spChg chg="del mod">
          <ac:chgData name="Elaine Fleming" userId="9a251c9f-3bcf-4344-835a-1f65cb7a0495" providerId="ADAL" clId="{7C3D9FE5-D7C1-0B46-A4DE-2A92BF2E462E}" dt="2018-08-13T21:05:07.214" v="355" actId="478"/>
          <ac:spMkLst>
            <pc:docMk/>
            <pc:sldMk cId="3568324718" sldId="273"/>
            <ac:spMk id="4" creationId="{3343289F-8CC6-8B47-9FB5-743392D7F9B7}"/>
          </ac:spMkLst>
        </pc:spChg>
        <pc:spChg chg="add del mod">
          <ac:chgData name="Elaine Fleming" userId="9a251c9f-3bcf-4344-835a-1f65cb7a0495" providerId="ADAL" clId="{7C3D9FE5-D7C1-0B46-A4DE-2A92BF2E462E}" dt="2018-08-13T21:02:18.274" v="331" actId="478"/>
          <ac:spMkLst>
            <pc:docMk/>
            <pc:sldMk cId="3568324718" sldId="273"/>
            <ac:spMk id="5" creationId="{23D18981-11E8-D14B-BD29-D51BB87FB71E}"/>
          </ac:spMkLst>
        </pc:spChg>
        <pc:spChg chg="add del mod">
          <ac:chgData name="Elaine Fleming" userId="9a251c9f-3bcf-4344-835a-1f65cb7a0495" providerId="ADAL" clId="{7C3D9FE5-D7C1-0B46-A4DE-2A92BF2E462E}" dt="2018-08-13T21:05:25.110" v="358" actId="478"/>
          <ac:spMkLst>
            <pc:docMk/>
            <pc:sldMk cId="3568324718" sldId="273"/>
            <ac:spMk id="6" creationId="{117A2003-71BA-8940-810C-AB5A6B13CB27}"/>
          </ac:spMkLst>
        </pc:spChg>
        <pc:spChg chg="add del mod">
          <ac:chgData name="Elaine Fleming" userId="9a251c9f-3bcf-4344-835a-1f65cb7a0495" providerId="ADAL" clId="{7C3D9FE5-D7C1-0B46-A4DE-2A92BF2E462E}" dt="2018-08-13T21:09:09.475" v="391" actId="478"/>
          <ac:spMkLst>
            <pc:docMk/>
            <pc:sldMk cId="3568324718" sldId="273"/>
            <ac:spMk id="7" creationId="{D98582F8-BF76-7040-8989-8DF2AA3DBECD}"/>
          </ac:spMkLst>
        </pc:spChg>
        <pc:spChg chg="add mod">
          <ac:chgData name="Elaine Fleming" userId="9a251c9f-3bcf-4344-835a-1f65cb7a0495" providerId="ADAL" clId="{7C3D9FE5-D7C1-0B46-A4DE-2A92BF2E462E}" dt="2018-08-13T21:16:46.176" v="488" actId="20577"/>
          <ac:spMkLst>
            <pc:docMk/>
            <pc:sldMk cId="3568324718" sldId="273"/>
            <ac:spMk id="8" creationId="{2D36252D-5FA6-4949-9D7D-A6A9CB12884D}"/>
          </ac:spMkLst>
        </pc:spChg>
        <pc:spChg chg="add mod">
          <ac:chgData name="Elaine Fleming" userId="9a251c9f-3bcf-4344-835a-1f65cb7a0495" providerId="ADAL" clId="{7C3D9FE5-D7C1-0B46-A4DE-2A92BF2E462E}" dt="2018-08-13T21:15:30.186" v="466" actId="164"/>
          <ac:spMkLst>
            <pc:docMk/>
            <pc:sldMk cId="3568324718" sldId="273"/>
            <ac:spMk id="9" creationId="{49F3AB81-C87A-E949-B955-B3497D808794}"/>
          </ac:spMkLst>
        </pc:spChg>
        <pc:spChg chg="del mod">
          <ac:chgData name="Elaine Fleming" userId="9a251c9f-3bcf-4344-835a-1f65cb7a0495" providerId="ADAL" clId="{7C3D9FE5-D7C1-0B46-A4DE-2A92BF2E462E}" dt="2018-08-13T21:17:55.111" v="496" actId="478"/>
          <ac:spMkLst>
            <pc:docMk/>
            <pc:sldMk cId="3568324718" sldId="273"/>
            <ac:spMk id="13" creationId="{C5B66A00-E33B-CF4E-AFB7-315905F7A408}"/>
          </ac:spMkLst>
        </pc:spChg>
        <pc:spChg chg="add del mod">
          <ac:chgData name="Elaine Fleming" userId="9a251c9f-3bcf-4344-835a-1f65cb7a0495" providerId="ADAL" clId="{7C3D9FE5-D7C1-0B46-A4DE-2A92BF2E462E}" dt="2018-08-13T21:13:25.160" v="421" actId="478"/>
          <ac:spMkLst>
            <pc:docMk/>
            <pc:sldMk cId="3568324718" sldId="273"/>
            <ac:spMk id="14" creationId="{4EC68D6B-C7CC-1A4E-9665-E2B5D7A8337A}"/>
          </ac:spMkLst>
        </pc:spChg>
        <pc:spChg chg="del mod">
          <ac:chgData name="Elaine Fleming" userId="9a251c9f-3bcf-4344-835a-1f65cb7a0495" providerId="ADAL" clId="{7C3D9FE5-D7C1-0B46-A4DE-2A92BF2E462E}" dt="2018-08-13T21:20:23.768" v="540" actId="478"/>
          <ac:spMkLst>
            <pc:docMk/>
            <pc:sldMk cId="3568324718" sldId="273"/>
            <ac:spMk id="15" creationId="{1E98960A-F0FB-014A-82CD-A9B8A1FC1420}"/>
          </ac:spMkLst>
        </pc:spChg>
        <pc:spChg chg="del mod">
          <ac:chgData name="Elaine Fleming" userId="9a251c9f-3bcf-4344-835a-1f65cb7a0495" providerId="ADAL" clId="{7C3D9FE5-D7C1-0B46-A4DE-2A92BF2E462E}" dt="2018-08-13T21:18:38.956" v="504" actId="478"/>
          <ac:spMkLst>
            <pc:docMk/>
            <pc:sldMk cId="3568324718" sldId="273"/>
            <ac:spMk id="16" creationId="{F9725E47-6B61-CE46-805F-666225D048CD}"/>
          </ac:spMkLst>
        </pc:spChg>
        <pc:spChg chg="add del mod">
          <ac:chgData name="Elaine Fleming" userId="9a251c9f-3bcf-4344-835a-1f65cb7a0495" providerId="ADAL" clId="{7C3D9FE5-D7C1-0B46-A4DE-2A92BF2E462E}" dt="2018-08-13T21:17:37.399" v="492" actId="478"/>
          <ac:spMkLst>
            <pc:docMk/>
            <pc:sldMk cId="3568324718" sldId="273"/>
            <ac:spMk id="17" creationId="{927065B0-01E8-3648-81F6-7FF93DFA1641}"/>
          </ac:spMkLst>
        </pc:spChg>
        <pc:spChg chg="mod">
          <ac:chgData name="Elaine Fleming" userId="9a251c9f-3bcf-4344-835a-1f65cb7a0495" providerId="ADAL" clId="{7C3D9FE5-D7C1-0B46-A4DE-2A92BF2E462E}" dt="2018-08-13T21:18:10.928" v="501" actId="1076"/>
          <ac:spMkLst>
            <pc:docMk/>
            <pc:sldMk cId="3568324718" sldId="273"/>
            <ac:spMk id="19" creationId="{62143B03-9C5D-9941-8389-45C571D04630}"/>
          </ac:spMkLst>
        </pc:spChg>
        <pc:spChg chg="mod">
          <ac:chgData name="Elaine Fleming" userId="9a251c9f-3bcf-4344-835a-1f65cb7a0495" providerId="ADAL" clId="{7C3D9FE5-D7C1-0B46-A4DE-2A92BF2E462E}" dt="2018-08-13T21:33:06.670" v="929"/>
          <ac:spMkLst>
            <pc:docMk/>
            <pc:sldMk cId="3568324718" sldId="273"/>
            <ac:spMk id="20" creationId="{8D2541FE-BEA6-B946-8113-339DB7D5223A}"/>
          </ac:spMkLst>
        </pc:spChg>
        <pc:spChg chg="mod">
          <ac:chgData name="Elaine Fleming" userId="9a251c9f-3bcf-4344-835a-1f65cb7a0495" providerId="ADAL" clId="{7C3D9FE5-D7C1-0B46-A4DE-2A92BF2E462E}" dt="2018-08-13T21:20:57.073" v="545" actId="688"/>
          <ac:spMkLst>
            <pc:docMk/>
            <pc:sldMk cId="3568324718" sldId="273"/>
            <ac:spMk id="22" creationId="{B4445F7A-6CB3-0746-A142-9F50BF6BD3AF}"/>
          </ac:spMkLst>
        </pc:spChg>
        <pc:spChg chg="mod">
          <ac:chgData name="Elaine Fleming" userId="9a251c9f-3bcf-4344-835a-1f65cb7a0495" providerId="ADAL" clId="{7C3D9FE5-D7C1-0B46-A4DE-2A92BF2E462E}" dt="2018-08-13T21:20:08.492" v="538" actId="14100"/>
          <ac:spMkLst>
            <pc:docMk/>
            <pc:sldMk cId="3568324718" sldId="273"/>
            <ac:spMk id="23" creationId="{2185C0B0-E723-D941-A6A1-43DEBEEA9750}"/>
          </ac:spMkLst>
        </pc:spChg>
        <pc:spChg chg="mod">
          <ac:chgData name="Elaine Fleming" userId="9a251c9f-3bcf-4344-835a-1f65cb7a0495" providerId="ADAL" clId="{7C3D9FE5-D7C1-0B46-A4DE-2A92BF2E462E}" dt="2018-08-13T21:21:02.158" v="546" actId="1076"/>
          <ac:spMkLst>
            <pc:docMk/>
            <pc:sldMk cId="3568324718" sldId="273"/>
            <ac:spMk id="25" creationId="{13C01A17-5DE1-FB4B-BE46-9D59B75E33F3}"/>
          </ac:spMkLst>
        </pc:spChg>
        <pc:spChg chg="mod">
          <ac:chgData name="Elaine Fleming" userId="9a251c9f-3bcf-4344-835a-1f65cb7a0495" providerId="ADAL" clId="{7C3D9FE5-D7C1-0B46-A4DE-2A92BF2E462E}" dt="2018-08-13T21:20:15.872" v="539"/>
          <ac:spMkLst>
            <pc:docMk/>
            <pc:sldMk cId="3568324718" sldId="273"/>
            <ac:spMk id="26" creationId="{06F292F1-7CBF-1B40-961F-FC4D6BE605E1}"/>
          </ac:spMkLst>
        </pc:spChg>
        <pc:spChg chg="mod">
          <ac:chgData name="Elaine Fleming" userId="9a251c9f-3bcf-4344-835a-1f65cb7a0495" providerId="ADAL" clId="{7C3D9FE5-D7C1-0B46-A4DE-2A92BF2E462E}" dt="2018-08-13T21:33:11.972" v="931"/>
          <ac:spMkLst>
            <pc:docMk/>
            <pc:sldMk cId="3568324718" sldId="273"/>
            <ac:spMk id="29" creationId="{AAE10B8A-CA1E-3C4D-B1F5-F366B9B47BED}"/>
          </ac:spMkLst>
        </pc:spChg>
        <pc:grpChg chg="add mod">
          <ac:chgData name="Elaine Fleming" userId="9a251c9f-3bcf-4344-835a-1f65cb7a0495" providerId="ADAL" clId="{7C3D9FE5-D7C1-0B46-A4DE-2A92BF2E462E}" dt="2018-08-13T21:15:30.186" v="466" actId="164"/>
          <ac:grpSpMkLst>
            <pc:docMk/>
            <pc:sldMk cId="3568324718" sldId="273"/>
            <ac:grpSpMk id="10" creationId="{EEB4AE3F-F4D1-C149-B2E1-94635B2D1B3E}"/>
          </ac:grpSpMkLst>
        </pc:grpChg>
        <pc:grpChg chg="add del mod">
          <ac:chgData name="Elaine Fleming" userId="9a251c9f-3bcf-4344-835a-1f65cb7a0495" providerId="ADAL" clId="{7C3D9FE5-D7C1-0B46-A4DE-2A92BF2E462E}" dt="2018-08-13T21:33:08.651" v="930" actId="478"/>
          <ac:grpSpMkLst>
            <pc:docMk/>
            <pc:sldMk cId="3568324718" sldId="273"/>
            <ac:grpSpMk id="18" creationId="{8A7D39B7-1D87-BD4A-B4D8-08EAFF27467A}"/>
          </ac:grpSpMkLst>
        </pc:grpChg>
        <pc:grpChg chg="add mod">
          <ac:chgData name="Elaine Fleming" userId="9a251c9f-3bcf-4344-835a-1f65cb7a0495" providerId="ADAL" clId="{7C3D9FE5-D7C1-0B46-A4DE-2A92BF2E462E}" dt="2018-08-13T21:20:05.604" v="537" actId="1076"/>
          <ac:grpSpMkLst>
            <pc:docMk/>
            <pc:sldMk cId="3568324718" sldId="273"/>
            <ac:grpSpMk id="21" creationId="{6EDEEE1C-1C03-A14A-9C54-5238D9A82506}"/>
          </ac:grpSpMkLst>
        </pc:grpChg>
        <pc:grpChg chg="add mod">
          <ac:chgData name="Elaine Fleming" userId="9a251c9f-3bcf-4344-835a-1f65cb7a0495" providerId="ADAL" clId="{7C3D9FE5-D7C1-0B46-A4DE-2A92BF2E462E}" dt="2018-08-13T21:20:32.261" v="541" actId="1076"/>
          <ac:grpSpMkLst>
            <pc:docMk/>
            <pc:sldMk cId="3568324718" sldId="273"/>
            <ac:grpSpMk id="24" creationId="{D8C81918-A662-494B-879F-37CC14958E8E}"/>
          </ac:grpSpMkLst>
        </pc:grpChg>
        <pc:grpChg chg="add">
          <ac:chgData name="Elaine Fleming" userId="9a251c9f-3bcf-4344-835a-1f65cb7a0495" providerId="ADAL" clId="{7C3D9FE5-D7C1-0B46-A4DE-2A92BF2E462E}" dt="2018-08-13T21:33:00.461" v="928"/>
          <ac:grpSpMkLst>
            <pc:docMk/>
            <pc:sldMk cId="3568324718" sldId="273"/>
            <ac:grpSpMk id="27" creationId="{D99C4969-6A20-E245-8936-5ED3E998F977}"/>
          </ac:grpSpMkLst>
        </pc:grpChg>
        <pc:picChg chg="mod">
          <ac:chgData name="Elaine Fleming" userId="9a251c9f-3bcf-4344-835a-1f65cb7a0495" providerId="ADAL" clId="{7C3D9FE5-D7C1-0B46-A4DE-2A92BF2E462E}" dt="2018-08-13T21:15:06.684" v="461" actId="1076"/>
          <ac:picMkLst>
            <pc:docMk/>
            <pc:sldMk cId="3568324718" sldId="273"/>
            <ac:picMk id="3" creationId="{CEB75A17-DBD0-834E-B956-3948DE950D89}"/>
          </ac:picMkLst>
        </pc:picChg>
      </pc:sldChg>
      <pc:sldChg chg="addSp delSp modSp">
        <pc:chgData name="Elaine Fleming" userId="9a251c9f-3bcf-4344-835a-1f65cb7a0495" providerId="ADAL" clId="{7C3D9FE5-D7C1-0B46-A4DE-2A92BF2E462E}" dt="2018-08-13T21:33:40.620" v="943" actId="20577"/>
        <pc:sldMkLst>
          <pc:docMk/>
          <pc:sldMk cId="2487977140" sldId="274"/>
        </pc:sldMkLst>
        <pc:spChg chg="add mod">
          <ac:chgData name="Elaine Fleming" userId="9a251c9f-3bcf-4344-835a-1f65cb7a0495" providerId="ADAL" clId="{7C3D9FE5-D7C1-0B46-A4DE-2A92BF2E462E}" dt="2018-08-13T21:24:06.472" v="570"/>
          <ac:spMkLst>
            <pc:docMk/>
            <pc:sldMk cId="2487977140" sldId="274"/>
            <ac:spMk id="2" creationId="{77F9F10E-2195-1847-ADAB-C744836B1E7D}"/>
          </ac:spMkLst>
        </pc:spChg>
        <pc:spChg chg="del mod">
          <ac:chgData name="Elaine Fleming" userId="9a251c9f-3bcf-4344-835a-1f65cb7a0495" providerId="ADAL" clId="{7C3D9FE5-D7C1-0B46-A4DE-2A92BF2E462E}" dt="2018-08-13T21:24:00.168" v="568" actId="478"/>
          <ac:spMkLst>
            <pc:docMk/>
            <pc:sldMk cId="2487977140" sldId="274"/>
            <ac:spMk id="4" creationId="{3343289F-8CC6-8B47-9FB5-743392D7F9B7}"/>
          </ac:spMkLst>
        </pc:spChg>
        <pc:spChg chg="add del mod">
          <ac:chgData name="Elaine Fleming" userId="9a251c9f-3bcf-4344-835a-1f65cb7a0495" providerId="ADAL" clId="{7C3D9FE5-D7C1-0B46-A4DE-2A92BF2E462E}" dt="2018-08-13T21:23:31.672" v="559" actId="478"/>
          <ac:spMkLst>
            <pc:docMk/>
            <pc:sldMk cId="2487977140" sldId="274"/>
            <ac:spMk id="5" creationId="{D6178577-633E-9042-9D01-E3B8DD8B1CC1}"/>
          </ac:spMkLst>
        </pc:spChg>
        <pc:spChg chg="add del mod">
          <ac:chgData name="Elaine Fleming" userId="9a251c9f-3bcf-4344-835a-1f65cb7a0495" providerId="ADAL" clId="{7C3D9FE5-D7C1-0B46-A4DE-2A92BF2E462E}" dt="2018-08-13T21:23:50.302" v="565" actId="478"/>
          <ac:spMkLst>
            <pc:docMk/>
            <pc:sldMk cId="2487977140" sldId="274"/>
            <ac:spMk id="6" creationId="{B1C19B04-8819-9F4F-8821-83684BF1669C}"/>
          </ac:spMkLst>
        </pc:spChg>
        <pc:spChg chg="del mod">
          <ac:chgData name="Elaine Fleming" userId="9a251c9f-3bcf-4344-835a-1f65cb7a0495" providerId="ADAL" clId="{7C3D9FE5-D7C1-0B46-A4DE-2A92BF2E462E}" dt="2018-08-13T21:25:44.834" v="703" actId="478"/>
          <ac:spMkLst>
            <pc:docMk/>
            <pc:sldMk cId="2487977140" sldId="274"/>
            <ac:spMk id="13" creationId="{C5B66A00-E33B-CF4E-AFB7-315905F7A408}"/>
          </ac:spMkLst>
        </pc:spChg>
        <pc:spChg chg="del mod">
          <ac:chgData name="Elaine Fleming" userId="9a251c9f-3bcf-4344-835a-1f65cb7a0495" providerId="ADAL" clId="{7C3D9FE5-D7C1-0B46-A4DE-2A92BF2E462E}" dt="2018-08-13T21:25:41.382" v="702" actId="478"/>
          <ac:spMkLst>
            <pc:docMk/>
            <pc:sldMk cId="2487977140" sldId="274"/>
            <ac:spMk id="14" creationId="{4EC68D6B-C7CC-1A4E-9665-E2B5D7A8337A}"/>
          </ac:spMkLst>
        </pc:spChg>
        <pc:spChg chg="del mod">
          <ac:chgData name="Elaine Fleming" userId="9a251c9f-3bcf-4344-835a-1f65cb7a0495" providerId="ADAL" clId="{7C3D9FE5-D7C1-0B46-A4DE-2A92BF2E462E}" dt="2018-08-13T21:25:29.580" v="701" actId="478"/>
          <ac:spMkLst>
            <pc:docMk/>
            <pc:sldMk cId="2487977140" sldId="274"/>
            <ac:spMk id="16" creationId="{F9725E47-6B61-CE46-805F-666225D048CD}"/>
          </ac:spMkLst>
        </pc:spChg>
        <pc:spChg chg="mod">
          <ac:chgData name="Elaine Fleming" userId="9a251c9f-3bcf-4344-835a-1f65cb7a0495" providerId="ADAL" clId="{7C3D9FE5-D7C1-0B46-A4DE-2A92BF2E462E}" dt="2018-08-13T21:33:40.620" v="943" actId="20577"/>
          <ac:spMkLst>
            <pc:docMk/>
            <pc:sldMk cId="2487977140" sldId="274"/>
            <ac:spMk id="19" creationId="{E7B94DDA-7093-A248-984F-4B7368E7A736}"/>
          </ac:spMkLst>
        </pc:spChg>
        <pc:spChg chg="mod">
          <ac:chgData name="Elaine Fleming" userId="9a251c9f-3bcf-4344-835a-1f65cb7a0495" providerId="ADAL" clId="{7C3D9FE5-D7C1-0B46-A4DE-2A92BF2E462E}" dt="2018-08-13T21:31:07.377" v="866" actId="1076"/>
          <ac:spMkLst>
            <pc:docMk/>
            <pc:sldMk cId="2487977140" sldId="274"/>
            <ac:spMk id="21" creationId="{ABA51198-C8AB-F444-B102-2C55CC78D025}"/>
          </ac:spMkLst>
        </pc:spChg>
        <pc:spChg chg="mod">
          <ac:chgData name="Elaine Fleming" userId="9a251c9f-3bcf-4344-835a-1f65cb7a0495" providerId="ADAL" clId="{7C3D9FE5-D7C1-0B46-A4DE-2A92BF2E462E}" dt="2018-08-13T21:30:49.213" v="862" actId="14100"/>
          <ac:spMkLst>
            <pc:docMk/>
            <pc:sldMk cId="2487977140" sldId="274"/>
            <ac:spMk id="22" creationId="{D75811F8-1C73-F442-B6D7-37143ACB0295}"/>
          </ac:spMkLst>
        </pc:spChg>
        <pc:spChg chg="mod">
          <ac:chgData name="Elaine Fleming" userId="9a251c9f-3bcf-4344-835a-1f65cb7a0495" providerId="ADAL" clId="{7C3D9FE5-D7C1-0B46-A4DE-2A92BF2E462E}" dt="2018-08-13T21:32:40.640" v="927" actId="20577"/>
          <ac:spMkLst>
            <pc:docMk/>
            <pc:sldMk cId="2487977140" sldId="274"/>
            <ac:spMk id="25" creationId="{23EFF2A2-430E-AE41-8035-331283A37B7C}"/>
          </ac:spMkLst>
        </pc:spChg>
        <pc:spChg chg="mod">
          <ac:chgData name="Elaine Fleming" userId="9a251c9f-3bcf-4344-835a-1f65cb7a0495" providerId="ADAL" clId="{7C3D9FE5-D7C1-0B46-A4DE-2A92BF2E462E}" dt="2018-08-13T21:32:30.824" v="923" actId="14100"/>
          <ac:spMkLst>
            <pc:docMk/>
            <pc:sldMk cId="2487977140" sldId="274"/>
            <ac:spMk id="28" creationId="{61233762-8A6C-504D-A005-2768C1466069}"/>
          </ac:spMkLst>
        </pc:spChg>
        <pc:grpChg chg="add del">
          <ac:chgData name="Elaine Fleming" userId="9a251c9f-3bcf-4344-835a-1f65cb7a0495" providerId="ADAL" clId="{7C3D9FE5-D7C1-0B46-A4DE-2A92BF2E462E}" dt="2018-08-13T21:23:15.487" v="558"/>
          <ac:grpSpMkLst>
            <pc:docMk/>
            <pc:sldMk cId="2487977140" sldId="274"/>
            <ac:grpSpMk id="10" creationId="{0C718634-8183-D84B-9CF1-D5B623FDE2EC}"/>
          </ac:grpSpMkLst>
        </pc:grpChg>
        <pc:grpChg chg="add">
          <ac:chgData name="Elaine Fleming" userId="9a251c9f-3bcf-4344-835a-1f65cb7a0495" providerId="ADAL" clId="{7C3D9FE5-D7C1-0B46-A4DE-2A92BF2E462E}" dt="2018-08-13T21:23:46.507" v="564"/>
          <ac:grpSpMkLst>
            <pc:docMk/>
            <pc:sldMk cId="2487977140" sldId="274"/>
            <ac:grpSpMk id="17" creationId="{C78796F8-1955-254D-B536-40144DFFE885}"/>
          </ac:grpSpMkLst>
        </pc:grpChg>
        <pc:grpChg chg="add mod">
          <ac:chgData name="Elaine Fleming" userId="9a251c9f-3bcf-4344-835a-1f65cb7a0495" providerId="ADAL" clId="{7C3D9FE5-D7C1-0B46-A4DE-2A92BF2E462E}" dt="2018-08-13T21:30:54.201" v="863" actId="1076"/>
          <ac:grpSpMkLst>
            <pc:docMk/>
            <pc:sldMk cId="2487977140" sldId="274"/>
            <ac:grpSpMk id="20" creationId="{6DD5FBF7-0164-2D43-91DA-DC6BCF97015D}"/>
          </ac:grpSpMkLst>
        </pc:grpChg>
        <pc:grpChg chg="add">
          <ac:chgData name="Elaine Fleming" userId="9a251c9f-3bcf-4344-835a-1f65cb7a0495" providerId="ADAL" clId="{7C3D9FE5-D7C1-0B46-A4DE-2A92BF2E462E}" dt="2018-08-13T21:23:46.507" v="564"/>
          <ac:grpSpMkLst>
            <pc:docMk/>
            <pc:sldMk cId="2487977140" sldId="274"/>
            <ac:grpSpMk id="23" creationId="{681D6DDA-267E-7E42-8D94-A23C79049B98}"/>
          </ac:grpSpMkLst>
        </pc:grpChg>
        <pc:grpChg chg="add">
          <ac:chgData name="Elaine Fleming" userId="9a251c9f-3bcf-4344-835a-1f65cb7a0495" providerId="ADAL" clId="{7C3D9FE5-D7C1-0B46-A4DE-2A92BF2E462E}" dt="2018-08-13T21:23:46.507" v="564"/>
          <ac:grpSpMkLst>
            <pc:docMk/>
            <pc:sldMk cId="2487977140" sldId="274"/>
            <ac:grpSpMk id="26" creationId="{A43281E0-A802-A449-B8E0-DF71B1515EA3}"/>
          </ac:grpSpMkLst>
        </pc:grpChg>
        <pc:picChg chg="del">
          <ac:chgData name="Elaine Fleming" userId="9a251c9f-3bcf-4344-835a-1f65cb7a0495" providerId="ADAL" clId="{7C3D9FE5-D7C1-0B46-A4DE-2A92BF2E462E}" dt="2018-08-13T21:23:45.271" v="563" actId="478"/>
          <ac:picMkLst>
            <pc:docMk/>
            <pc:sldMk cId="2487977140" sldId="274"/>
            <ac:picMk id="3" creationId="{CEB75A17-DBD0-834E-B956-3948DE950D89}"/>
          </ac:picMkLst>
        </pc:picChg>
        <pc:picChg chg="add">
          <ac:chgData name="Elaine Fleming" userId="9a251c9f-3bcf-4344-835a-1f65cb7a0495" providerId="ADAL" clId="{7C3D9FE5-D7C1-0B46-A4DE-2A92BF2E462E}" dt="2018-08-13T21:23:46.507" v="564"/>
          <ac:picMkLst>
            <pc:docMk/>
            <pc:sldMk cId="2487977140" sldId="274"/>
            <ac:picMk id="15" creationId="{5CE8C54C-862E-FB45-B0C0-AEB95C7AA7D1}"/>
          </ac:picMkLst>
        </pc:picChg>
      </pc:sldChg>
      <pc:sldChg chg="addSp delSp modSp">
        <pc:chgData name="Elaine Fleming" userId="9a251c9f-3bcf-4344-835a-1f65cb7a0495" providerId="ADAL" clId="{7C3D9FE5-D7C1-0B46-A4DE-2A92BF2E462E}" dt="2018-08-14T05:47:58.325" v="3701" actId="1076"/>
        <pc:sldMkLst>
          <pc:docMk/>
          <pc:sldMk cId="1364967899" sldId="275"/>
        </pc:sldMkLst>
        <pc:spChg chg="add mod">
          <ac:chgData name="Elaine Fleming" userId="9a251c9f-3bcf-4344-835a-1f65cb7a0495" providerId="ADAL" clId="{7C3D9FE5-D7C1-0B46-A4DE-2A92BF2E462E}" dt="2018-08-12T04:06:00.034" v="38"/>
          <ac:spMkLst>
            <pc:docMk/>
            <pc:sldMk cId="1364967899" sldId="275"/>
            <ac:spMk id="2" creationId="{F428C7D2-5710-A245-92BB-93284B4D0EA2}"/>
          </ac:spMkLst>
        </pc:spChg>
        <pc:spChg chg="add mod">
          <ac:chgData name="Elaine Fleming" userId="9a251c9f-3bcf-4344-835a-1f65cb7a0495" providerId="ADAL" clId="{7C3D9FE5-D7C1-0B46-A4DE-2A92BF2E462E}" dt="2018-08-12T04:06:00.034" v="38"/>
          <ac:spMkLst>
            <pc:docMk/>
            <pc:sldMk cId="1364967899" sldId="275"/>
            <ac:spMk id="3" creationId="{FFD175C7-1604-674F-9D1A-9F2A19C9D678}"/>
          </ac:spMkLst>
        </pc:spChg>
        <pc:spChg chg="mod">
          <ac:chgData name="Elaine Fleming" userId="9a251c9f-3bcf-4344-835a-1f65cb7a0495" providerId="ADAL" clId="{7C3D9FE5-D7C1-0B46-A4DE-2A92BF2E462E}" dt="2018-08-14T05:43:53.563" v="3610" actId="20577"/>
          <ac:spMkLst>
            <pc:docMk/>
            <pc:sldMk cId="1364967899" sldId="275"/>
            <ac:spMk id="4" creationId="{3343289F-8CC6-8B47-9FB5-743392D7F9B7}"/>
          </ac:spMkLst>
        </pc:spChg>
        <pc:spChg chg="add mod">
          <ac:chgData name="Elaine Fleming" userId="9a251c9f-3bcf-4344-835a-1f65cb7a0495" providerId="ADAL" clId="{7C3D9FE5-D7C1-0B46-A4DE-2A92BF2E462E}" dt="2018-08-12T04:06:00.034" v="38"/>
          <ac:spMkLst>
            <pc:docMk/>
            <pc:sldMk cId="1364967899" sldId="275"/>
            <ac:spMk id="5" creationId="{CC48E63E-F4F2-9D43-8FCB-531C519B0B61}"/>
          </ac:spMkLst>
        </pc:spChg>
        <pc:spChg chg="del">
          <ac:chgData name="Elaine Fleming" userId="9a251c9f-3bcf-4344-835a-1f65cb7a0495" providerId="ADAL" clId="{7C3D9FE5-D7C1-0B46-A4DE-2A92BF2E462E}" dt="2018-08-14T05:43:27.578" v="3603" actId="478"/>
          <ac:spMkLst>
            <pc:docMk/>
            <pc:sldMk cId="1364967899" sldId="275"/>
            <ac:spMk id="13" creationId="{7D35B980-0D33-4CE3-9375-15361DA0FAC8}"/>
          </ac:spMkLst>
        </pc:spChg>
        <pc:spChg chg="del mod">
          <ac:chgData name="Elaine Fleming" userId="9a251c9f-3bcf-4344-835a-1f65cb7a0495" providerId="ADAL" clId="{7C3D9FE5-D7C1-0B46-A4DE-2A92BF2E462E}" dt="2018-08-14T05:42:08.996" v="3586" actId="478"/>
          <ac:spMkLst>
            <pc:docMk/>
            <pc:sldMk cId="1364967899" sldId="275"/>
            <ac:spMk id="15" creationId="{EE622082-C07B-4FDA-9BBB-77B21E23F7BE}"/>
          </ac:spMkLst>
        </pc:spChg>
        <pc:spChg chg="del">
          <ac:chgData name="Elaine Fleming" userId="9a251c9f-3bcf-4344-835a-1f65cb7a0495" providerId="ADAL" clId="{7C3D9FE5-D7C1-0B46-A4DE-2A92BF2E462E}" dt="2018-08-14T05:42:41.217" v="3591" actId="478"/>
          <ac:spMkLst>
            <pc:docMk/>
            <pc:sldMk cId="1364967899" sldId="275"/>
            <ac:spMk id="17" creationId="{A18006B1-68BE-4119-9684-860B0766DE79}"/>
          </ac:spMkLst>
        </pc:spChg>
        <pc:spChg chg="mod">
          <ac:chgData name="Elaine Fleming" userId="9a251c9f-3bcf-4344-835a-1f65cb7a0495" providerId="ADAL" clId="{7C3D9FE5-D7C1-0B46-A4DE-2A92BF2E462E}" dt="2018-08-14T05:47:55.302" v="3700" actId="1076"/>
          <ac:spMkLst>
            <pc:docMk/>
            <pc:sldMk cId="1364967899" sldId="275"/>
            <ac:spMk id="18" creationId="{9A90EC92-617D-44DE-95B0-EDE23A5BC95D}"/>
          </ac:spMkLst>
        </pc:spChg>
        <pc:spChg chg="mod">
          <ac:chgData name="Elaine Fleming" userId="9a251c9f-3bcf-4344-835a-1f65cb7a0495" providerId="ADAL" clId="{7C3D9FE5-D7C1-0B46-A4DE-2A92BF2E462E}" dt="2018-08-14T05:47:58.325" v="3701" actId="1076"/>
          <ac:spMkLst>
            <pc:docMk/>
            <pc:sldMk cId="1364967899" sldId="275"/>
            <ac:spMk id="19" creationId="{8E9EB69B-1DD6-46FF-9C8D-ED3724441459}"/>
          </ac:spMkLst>
        </pc:spChg>
        <pc:spChg chg="mod">
          <ac:chgData name="Elaine Fleming" userId="9a251c9f-3bcf-4344-835a-1f65cb7a0495" providerId="ADAL" clId="{7C3D9FE5-D7C1-0B46-A4DE-2A92BF2E462E}" dt="2018-08-14T05:47:29.369" v="3699" actId="14100"/>
          <ac:spMkLst>
            <pc:docMk/>
            <pc:sldMk cId="1364967899" sldId="275"/>
            <ac:spMk id="20" creationId="{CC98EA42-B0A7-4C4E-AF34-26B527641448}"/>
          </ac:spMkLst>
        </pc:spChg>
        <pc:spChg chg="mod">
          <ac:chgData name="Elaine Fleming" userId="9a251c9f-3bcf-4344-835a-1f65cb7a0495" providerId="ADAL" clId="{7C3D9FE5-D7C1-0B46-A4DE-2A92BF2E462E}" dt="2018-08-14T05:44:58.736" v="3638" actId="1035"/>
          <ac:spMkLst>
            <pc:docMk/>
            <pc:sldMk cId="1364967899" sldId="275"/>
            <ac:spMk id="25" creationId="{90B0A144-C8B1-1A42-B36D-F3881FED2D6A}"/>
          </ac:spMkLst>
        </pc:spChg>
        <pc:spChg chg="mod">
          <ac:chgData name="Elaine Fleming" userId="9a251c9f-3bcf-4344-835a-1f65cb7a0495" providerId="ADAL" clId="{7C3D9FE5-D7C1-0B46-A4DE-2A92BF2E462E}" dt="2018-08-14T05:44:35.282" v="3627" actId="1035"/>
          <ac:spMkLst>
            <pc:docMk/>
            <pc:sldMk cId="1364967899" sldId="275"/>
            <ac:spMk id="31" creationId="{C8E40981-AAF9-AB42-8513-4A6F2BA5E33C}"/>
          </ac:spMkLst>
        </pc:spChg>
        <pc:spChg chg="mod">
          <ac:chgData name="Elaine Fleming" userId="9a251c9f-3bcf-4344-835a-1f65cb7a0495" providerId="ADAL" clId="{7C3D9FE5-D7C1-0B46-A4DE-2A92BF2E462E}" dt="2018-08-14T05:44:41.891" v="3633" actId="1035"/>
          <ac:spMkLst>
            <pc:docMk/>
            <pc:sldMk cId="1364967899" sldId="275"/>
            <ac:spMk id="37" creationId="{20EAA8F4-B83E-364D-91A0-FE05DBD22D3E}"/>
          </ac:spMkLst>
        </pc:spChg>
        <pc:grpChg chg="add del mod">
          <ac:chgData name="Elaine Fleming" userId="9a251c9f-3bcf-4344-835a-1f65cb7a0495" providerId="ADAL" clId="{7C3D9FE5-D7C1-0B46-A4DE-2A92BF2E462E}" dt="2018-08-14T05:42:06.241" v="3585"/>
          <ac:grpSpMkLst>
            <pc:docMk/>
            <pc:sldMk cId="1364967899" sldId="275"/>
            <ac:grpSpMk id="16" creationId="{1F1BE46C-0D3F-1947-BADC-F06DB131DD59}"/>
          </ac:grpSpMkLst>
        </pc:grpChg>
        <pc:grpChg chg="add mod">
          <ac:chgData name="Elaine Fleming" userId="9a251c9f-3bcf-4344-835a-1f65cb7a0495" providerId="ADAL" clId="{7C3D9FE5-D7C1-0B46-A4DE-2A92BF2E462E}" dt="2018-08-14T05:44:17.832" v="3612" actId="1076"/>
          <ac:grpSpMkLst>
            <pc:docMk/>
            <pc:sldMk cId="1364967899" sldId="275"/>
            <ac:grpSpMk id="23" creationId="{56631B1B-2EB7-3241-851E-941AB04F4AEE}"/>
          </ac:grpSpMkLst>
        </pc:grpChg>
        <pc:grpChg chg="add del mod">
          <ac:chgData name="Elaine Fleming" userId="9a251c9f-3bcf-4344-835a-1f65cb7a0495" providerId="ADAL" clId="{7C3D9FE5-D7C1-0B46-A4DE-2A92BF2E462E}" dt="2018-08-14T05:42:38.859" v="3590"/>
          <ac:grpSpMkLst>
            <pc:docMk/>
            <pc:sldMk cId="1364967899" sldId="275"/>
            <ac:grpSpMk id="26" creationId="{53572D72-DC22-FF46-B757-D8DE44C5FCB6}"/>
          </ac:grpSpMkLst>
        </pc:grpChg>
        <pc:grpChg chg="add mod">
          <ac:chgData name="Elaine Fleming" userId="9a251c9f-3bcf-4344-835a-1f65cb7a0495" providerId="ADAL" clId="{7C3D9FE5-D7C1-0B46-A4DE-2A92BF2E462E}" dt="2018-08-14T05:45:18.299" v="3652" actId="1036"/>
          <ac:grpSpMkLst>
            <pc:docMk/>
            <pc:sldMk cId="1364967899" sldId="275"/>
            <ac:grpSpMk id="29" creationId="{E2F043AA-C872-164B-B7B7-E62FF8A0B021}"/>
          </ac:grpSpMkLst>
        </pc:grpChg>
        <pc:grpChg chg="add del mod">
          <ac:chgData name="Elaine Fleming" userId="9a251c9f-3bcf-4344-835a-1f65cb7a0495" providerId="ADAL" clId="{7C3D9FE5-D7C1-0B46-A4DE-2A92BF2E462E}" dt="2018-08-14T05:43:23.398" v="3601"/>
          <ac:grpSpMkLst>
            <pc:docMk/>
            <pc:sldMk cId="1364967899" sldId="275"/>
            <ac:grpSpMk id="32" creationId="{70E0C134-AB12-A14F-B827-4B806BD6C1B5}"/>
          </ac:grpSpMkLst>
        </pc:grpChg>
        <pc:grpChg chg="add mod">
          <ac:chgData name="Elaine Fleming" userId="9a251c9f-3bcf-4344-835a-1f65cb7a0495" providerId="ADAL" clId="{7C3D9FE5-D7C1-0B46-A4DE-2A92BF2E462E}" dt="2018-08-14T05:45:07.419" v="3648" actId="1036"/>
          <ac:grpSpMkLst>
            <pc:docMk/>
            <pc:sldMk cId="1364967899" sldId="275"/>
            <ac:grpSpMk id="35" creationId="{D4FF7049-3B08-B24D-BA91-5FFC22B1372E}"/>
          </ac:grpSpMkLst>
        </pc:grpChg>
        <pc:picChg chg="del mod">
          <ac:chgData name="Elaine Fleming" userId="9a251c9f-3bcf-4344-835a-1f65cb7a0495" providerId="ADAL" clId="{7C3D9FE5-D7C1-0B46-A4DE-2A92BF2E462E}" dt="2018-08-14T05:42:08.996" v="3586" actId="478"/>
          <ac:picMkLst>
            <pc:docMk/>
            <pc:sldMk cId="1364967899" sldId="275"/>
            <ac:picMk id="7" creationId="{86F11DFC-6BA5-4613-B04B-A4A0CCF5BD4B}"/>
          </ac:picMkLst>
        </pc:picChg>
        <pc:picChg chg="del">
          <ac:chgData name="Elaine Fleming" userId="9a251c9f-3bcf-4344-835a-1f65cb7a0495" providerId="ADAL" clId="{7C3D9FE5-D7C1-0B46-A4DE-2A92BF2E462E}" dt="2018-08-14T05:42:41.217" v="3591" actId="478"/>
          <ac:picMkLst>
            <pc:docMk/>
            <pc:sldMk cId="1364967899" sldId="275"/>
            <ac:picMk id="9" creationId="{16EE7313-B0BD-41C7-AAD4-A22F12A80825}"/>
          </ac:picMkLst>
        </pc:picChg>
        <pc:picChg chg="del">
          <ac:chgData name="Elaine Fleming" userId="9a251c9f-3bcf-4344-835a-1f65cb7a0495" providerId="ADAL" clId="{7C3D9FE5-D7C1-0B46-A4DE-2A92BF2E462E}" dt="2018-08-14T05:43:25.624" v="3602" actId="478"/>
          <ac:picMkLst>
            <pc:docMk/>
            <pc:sldMk cId="1364967899" sldId="275"/>
            <ac:picMk id="11" creationId="{F37E0DC3-BA23-4DE0-9580-AE6CE5FDE4DE}"/>
          </ac:picMkLst>
        </pc:picChg>
      </pc:sldChg>
      <pc:sldChg chg="addSp delSp modSp">
        <pc:chgData name="Elaine Fleming" userId="9a251c9f-3bcf-4344-835a-1f65cb7a0495" providerId="ADAL" clId="{7C3D9FE5-D7C1-0B46-A4DE-2A92BF2E462E}" dt="2018-08-14T17:12:36.835" v="4145" actId="692"/>
        <pc:sldMkLst>
          <pc:docMk/>
          <pc:sldMk cId="3211091396" sldId="276"/>
        </pc:sldMkLst>
        <pc:spChg chg="add mod">
          <ac:chgData name="Elaine Fleming" userId="9a251c9f-3bcf-4344-835a-1f65cb7a0495" providerId="ADAL" clId="{7C3D9FE5-D7C1-0B46-A4DE-2A92BF2E462E}" dt="2018-08-14T17:10:22.881" v="4091" actId="1076"/>
          <ac:spMkLst>
            <pc:docMk/>
            <pc:sldMk cId="3211091396" sldId="276"/>
            <ac:spMk id="2" creationId="{417446BC-2C75-F74A-B0A7-4B0CCA2B0F75}"/>
          </ac:spMkLst>
        </pc:spChg>
        <pc:spChg chg="add del mod">
          <ac:chgData name="Elaine Fleming" userId="9a251c9f-3bcf-4344-835a-1f65cb7a0495" providerId="ADAL" clId="{7C3D9FE5-D7C1-0B46-A4DE-2A92BF2E462E}" dt="2018-08-14T17:10:31.861" v="4094" actId="478"/>
          <ac:spMkLst>
            <pc:docMk/>
            <pc:sldMk cId="3211091396" sldId="276"/>
            <ac:spMk id="3" creationId="{83FE3C46-2B25-0747-A6FD-AC9254ACD9EC}"/>
          </ac:spMkLst>
        </pc:spChg>
        <pc:spChg chg="del mod">
          <ac:chgData name="Elaine Fleming" userId="9a251c9f-3bcf-4344-835a-1f65cb7a0495" providerId="ADAL" clId="{7C3D9FE5-D7C1-0B46-A4DE-2A92BF2E462E}" dt="2018-08-14T17:10:16.711" v="4088" actId="478"/>
          <ac:spMkLst>
            <pc:docMk/>
            <pc:sldMk cId="3211091396" sldId="276"/>
            <ac:spMk id="4" creationId="{AE802177-50B0-4143-8633-ADC34F0F077C}"/>
          </ac:spMkLst>
        </pc:spChg>
        <pc:spChg chg="mod">
          <ac:chgData name="Elaine Fleming" userId="9a251c9f-3bcf-4344-835a-1f65cb7a0495" providerId="ADAL" clId="{7C3D9FE5-D7C1-0B46-A4DE-2A92BF2E462E}" dt="2018-08-14T17:12:36.835" v="4145" actId="692"/>
          <ac:spMkLst>
            <pc:docMk/>
            <pc:sldMk cId="3211091396" sldId="276"/>
            <ac:spMk id="6" creationId="{EE2D6FD9-0F06-3547-B59B-10780A131539}"/>
          </ac:spMkLst>
        </pc:spChg>
        <pc:spChg chg="mod">
          <ac:chgData name="Elaine Fleming" userId="9a251c9f-3bcf-4344-835a-1f65cb7a0495" providerId="ADAL" clId="{7C3D9FE5-D7C1-0B46-A4DE-2A92BF2E462E}" dt="2018-08-14T17:12:07.447" v="4128" actId="1038"/>
          <ac:spMkLst>
            <pc:docMk/>
            <pc:sldMk cId="3211091396" sldId="276"/>
            <ac:spMk id="7" creationId="{B7A665B7-A480-5E48-9CC8-824141AA51EC}"/>
          </ac:spMkLst>
        </pc:spChg>
        <pc:spChg chg="mod">
          <ac:chgData name="Elaine Fleming" userId="9a251c9f-3bcf-4344-835a-1f65cb7a0495" providerId="ADAL" clId="{7C3D9FE5-D7C1-0B46-A4DE-2A92BF2E462E}" dt="2018-08-14T17:12:36.835" v="4145" actId="692"/>
          <ac:spMkLst>
            <pc:docMk/>
            <pc:sldMk cId="3211091396" sldId="276"/>
            <ac:spMk id="8" creationId="{5EE9C914-BDDF-C44E-9A81-01D4F6BDACDC}"/>
          </ac:spMkLst>
        </pc:spChg>
        <pc:spChg chg="mod">
          <ac:chgData name="Elaine Fleming" userId="9a251c9f-3bcf-4344-835a-1f65cb7a0495" providerId="ADAL" clId="{7C3D9FE5-D7C1-0B46-A4DE-2A92BF2E462E}" dt="2018-08-14T17:12:07.447" v="4128" actId="1038"/>
          <ac:spMkLst>
            <pc:docMk/>
            <pc:sldMk cId="3211091396" sldId="276"/>
            <ac:spMk id="9" creationId="{8EAFC14D-BB26-804B-97C9-DC42A62EF294}"/>
          </ac:spMkLst>
        </pc:spChg>
        <pc:spChg chg="add del mod">
          <ac:chgData name="Elaine Fleming" userId="9a251c9f-3bcf-4344-835a-1f65cb7a0495" providerId="ADAL" clId="{7C3D9FE5-D7C1-0B46-A4DE-2A92BF2E462E}" dt="2018-08-14T17:10:43.881" v="4096" actId="478"/>
          <ac:spMkLst>
            <pc:docMk/>
            <pc:sldMk cId="3211091396" sldId="276"/>
            <ac:spMk id="10" creationId="{ACE339DF-B2DB-284D-9CD9-DE6CAEB490E5}"/>
          </ac:spMkLst>
        </pc:spChg>
        <pc:picChg chg="add del mod">
          <ac:chgData name="Elaine Fleming" userId="9a251c9f-3bcf-4344-835a-1f65cb7a0495" providerId="ADAL" clId="{7C3D9FE5-D7C1-0B46-A4DE-2A92BF2E462E}" dt="2018-08-14T17:11:22.828" v="4112" actId="1036"/>
          <ac:picMkLst>
            <pc:docMk/>
            <pc:sldMk cId="3211091396" sldId="276"/>
            <ac:picMk id="5" creationId="{4488EEE2-21BF-C140-99E8-EEADC4258111}"/>
          </ac:picMkLst>
        </pc:picChg>
      </pc:sldChg>
      <pc:sldChg chg="addSp delSp modSp">
        <pc:chgData name="Elaine Fleming" userId="9a251c9f-3bcf-4344-835a-1f65cb7a0495" providerId="ADAL" clId="{7C3D9FE5-D7C1-0B46-A4DE-2A92BF2E462E}" dt="2018-08-14T06:09:03.015" v="3771" actId="1038"/>
        <pc:sldMkLst>
          <pc:docMk/>
          <pc:sldMk cId="3742512583" sldId="277"/>
        </pc:sldMkLst>
        <pc:spChg chg="add mod">
          <ac:chgData name="Elaine Fleming" userId="9a251c9f-3bcf-4344-835a-1f65cb7a0495" providerId="ADAL" clId="{7C3D9FE5-D7C1-0B46-A4DE-2A92BF2E462E}" dt="2018-08-13T23:44:52.193" v="2929" actId="14100"/>
          <ac:spMkLst>
            <pc:docMk/>
            <pc:sldMk cId="3742512583" sldId="277"/>
            <ac:spMk id="2" creationId="{7DEDBC6A-105F-A543-9C2A-6AA70C5B89EA}"/>
          </ac:spMkLst>
        </pc:spChg>
        <pc:spChg chg="del">
          <ac:chgData name="Elaine Fleming" userId="9a251c9f-3bcf-4344-835a-1f65cb7a0495" providerId="ADAL" clId="{7C3D9FE5-D7C1-0B46-A4DE-2A92BF2E462E}" dt="2018-08-13T23:42:52.949" v="2791" actId="478"/>
          <ac:spMkLst>
            <pc:docMk/>
            <pc:sldMk cId="3742512583" sldId="277"/>
            <ac:spMk id="4" creationId="{AE802177-50B0-4143-8633-ADC34F0F077C}"/>
          </ac:spMkLst>
        </pc:spChg>
        <pc:spChg chg="add del mod">
          <ac:chgData name="Elaine Fleming" userId="9a251c9f-3bcf-4344-835a-1f65cb7a0495" providerId="ADAL" clId="{7C3D9FE5-D7C1-0B46-A4DE-2A92BF2E462E}" dt="2018-08-13T23:42:59.396" v="2793" actId="478"/>
          <ac:spMkLst>
            <pc:docMk/>
            <pc:sldMk cId="3742512583" sldId="277"/>
            <ac:spMk id="5" creationId="{AF8E6E45-1F53-8B44-9A30-002DACCE6535}"/>
          </ac:spMkLst>
        </pc:spChg>
        <pc:spChg chg="add del mod">
          <ac:chgData name="Elaine Fleming" userId="9a251c9f-3bcf-4344-835a-1f65cb7a0495" providerId="ADAL" clId="{7C3D9FE5-D7C1-0B46-A4DE-2A92BF2E462E}" dt="2018-08-13T23:43:12.889" v="2797" actId="478"/>
          <ac:spMkLst>
            <pc:docMk/>
            <pc:sldMk cId="3742512583" sldId="277"/>
            <ac:spMk id="6" creationId="{E1D588CA-260E-C848-BD5C-99EF642E622C}"/>
          </ac:spMkLst>
        </pc:spChg>
        <pc:spChg chg="add mod">
          <ac:chgData name="Elaine Fleming" userId="9a251c9f-3bcf-4344-835a-1f65cb7a0495" providerId="ADAL" clId="{7C3D9FE5-D7C1-0B46-A4DE-2A92BF2E462E}" dt="2018-08-13T23:45:26.313" v="2941" actId="1036"/>
          <ac:spMkLst>
            <pc:docMk/>
            <pc:sldMk cId="3742512583" sldId="277"/>
            <ac:spMk id="7" creationId="{44331113-03F9-AA48-A36D-FF986B8329ED}"/>
          </ac:spMkLst>
        </pc:spChg>
        <pc:spChg chg="add mod">
          <ac:chgData name="Elaine Fleming" userId="9a251c9f-3bcf-4344-835a-1f65cb7a0495" providerId="ADAL" clId="{7C3D9FE5-D7C1-0B46-A4DE-2A92BF2E462E}" dt="2018-08-13T23:45:28.983" v="2945" actId="1035"/>
          <ac:spMkLst>
            <pc:docMk/>
            <pc:sldMk cId="3742512583" sldId="277"/>
            <ac:spMk id="8" creationId="{12B7552F-187A-1945-BC34-F08184880D79}"/>
          </ac:spMkLst>
        </pc:spChg>
        <pc:spChg chg="del mod">
          <ac:chgData name="Elaine Fleming" userId="9a251c9f-3bcf-4344-835a-1f65cb7a0495" providerId="ADAL" clId="{7C3D9FE5-D7C1-0B46-A4DE-2A92BF2E462E}" dt="2018-08-13T23:44:56.446" v="2931" actId="478"/>
          <ac:spMkLst>
            <pc:docMk/>
            <pc:sldMk cId="3742512583" sldId="277"/>
            <ac:spMk id="10" creationId="{913EE589-2788-9642-AEB7-B2008C0807A7}"/>
          </ac:spMkLst>
        </pc:spChg>
        <pc:spChg chg="del mod">
          <ac:chgData name="Elaine Fleming" userId="9a251c9f-3bcf-4344-835a-1f65cb7a0495" providerId="ADAL" clId="{7C3D9FE5-D7C1-0B46-A4DE-2A92BF2E462E}" dt="2018-08-13T23:44:54.001" v="2930" actId="478"/>
          <ac:spMkLst>
            <pc:docMk/>
            <pc:sldMk cId="3742512583" sldId="277"/>
            <ac:spMk id="12" creationId="{FC7DEBF3-CCE3-DB4B-AFEE-12F4434DF457}"/>
          </ac:spMkLst>
        </pc:spChg>
        <pc:picChg chg="mod">
          <ac:chgData name="Elaine Fleming" userId="9a251c9f-3bcf-4344-835a-1f65cb7a0495" providerId="ADAL" clId="{7C3D9FE5-D7C1-0B46-A4DE-2A92BF2E462E}" dt="2018-08-14T06:08:57.718" v="3770" actId="14100"/>
          <ac:picMkLst>
            <pc:docMk/>
            <pc:sldMk cId="3742512583" sldId="277"/>
            <ac:picMk id="3" creationId="{1E53AB62-AFD9-C047-8F82-9D513947A5DF}"/>
          </ac:picMkLst>
        </pc:picChg>
        <pc:picChg chg="mod">
          <ac:chgData name="Elaine Fleming" userId="9a251c9f-3bcf-4344-835a-1f65cb7a0495" providerId="ADAL" clId="{7C3D9FE5-D7C1-0B46-A4DE-2A92BF2E462E}" dt="2018-08-14T06:09:03.015" v="3771" actId="1038"/>
          <ac:picMkLst>
            <pc:docMk/>
            <pc:sldMk cId="3742512583" sldId="277"/>
            <ac:picMk id="11" creationId="{2845C04F-0CD5-5845-B907-A246810CFA84}"/>
          </ac:picMkLst>
        </pc:picChg>
      </pc:sldChg>
      <pc:sldChg chg="addSp delSp modSp">
        <pc:chgData name="Elaine Fleming" userId="9a251c9f-3bcf-4344-835a-1f65cb7a0495" providerId="ADAL" clId="{7C3D9FE5-D7C1-0B46-A4DE-2A92BF2E462E}" dt="2018-08-14T17:06:59.636" v="4001" actId="20577"/>
        <pc:sldMkLst>
          <pc:docMk/>
          <pc:sldMk cId="4247786046" sldId="278"/>
        </pc:sldMkLst>
        <pc:spChg chg="mod">
          <ac:chgData name="Elaine Fleming" userId="9a251c9f-3bcf-4344-835a-1f65cb7a0495" providerId="ADAL" clId="{7C3D9FE5-D7C1-0B46-A4DE-2A92BF2E462E}" dt="2018-08-14T17:06:59.636" v="4001" actId="20577"/>
          <ac:spMkLst>
            <pc:docMk/>
            <pc:sldMk cId="4247786046" sldId="278"/>
            <ac:spMk id="3" creationId="{CA9F6755-5F03-4748-B22D-DCAEEF717B6B}"/>
          </ac:spMkLst>
        </pc:spChg>
        <pc:spChg chg="del">
          <ac:chgData name="Elaine Fleming" userId="9a251c9f-3bcf-4344-835a-1f65cb7a0495" providerId="ADAL" clId="{7C3D9FE5-D7C1-0B46-A4DE-2A92BF2E462E}" dt="2018-08-14T17:03:24.673" v="3906" actId="478"/>
          <ac:spMkLst>
            <pc:docMk/>
            <pc:sldMk cId="4247786046" sldId="278"/>
            <ac:spMk id="4" creationId="{AE802177-50B0-4143-8633-ADC34F0F077C}"/>
          </ac:spMkLst>
        </pc:spChg>
        <pc:spChg chg="add mod">
          <ac:chgData name="Elaine Fleming" userId="9a251c9f-3bcf-4344-835a-1f65cb7a0495" providerId="ADAL" clId="{7C3D9FE5-D7C1-0B46-A4DE-2A92BF2E462E}" dt="2018-08-14T17:03:51.522" v="3912" actId="20577"/>
          <ac:spMkLst>
            <pc:docMk/>
            <pc:sldMk cId="4247786046" sldId="278"/>
            <ac:spMk id="5" creationId="{19DEB4C6-710A-BE4F-ADCA-6ABAFC5BCC96}"/>
          </ac:spMkLst>
        </pc:spChg>
        <pc:spChg chg="add del mod">
          <ac:chgData name="Elaine Fleming" userId="9a251c9f-3bcf-4344-835a-1f65cb7a0495" providerId="ADAL" clId="{7C3D9FE5-D7C1-0B46-A4DE-2A92BF2E462E}" dt="2018-08-14T17:03:56.891" v="3914" actId="478"/>
          <ac:spMkLst>
            <pc:docMk/>
            <pc:sldMk cId="4247786046" sldId="278"/>
            <ac:spMk id="6" creationId="{CC8622F3-BF9C-AE4D-9307-A4FF731F7CEC}"/>
          </ac:spMkLst>
        </pc:spChg>
        <pc:spChg chg="add del mod">
          <ac:chgData name="Elaine Fleming" userId="9a251c9f-3bcf-4344-835a-1f65cb7a0495" providerId="ADAL" clId="{7C3D9FE5-D7C1-0B46-A4DE-2A92BF2E462E}" dt="2018-08-14T17:03:45.271" v="3910" actId="478"/>
          <ac:spMkLst>
            <pc:docMk/>
            <pc:sldMk cId="4247786046" sldId="278"/>
            <ac:spMk id="7" creationId="{885255C3-5A5D-2C46-9AC9-D1A71685C256}"/>
          </ac:spMkLst>
        </pc:spChg>
        <pc:picChg chg="mod modCrop">
          <ac:chgData name="Elaine Fleming" userId="9a251c9f-3bcf-4344-835a-1f65cb7a0495" providerId="ADAL" clId="{7C3D9FE5-D7C1-0B46-A4DE-2A92BF2E462E}" dt="2018-08-14T17:06:23.647" v="3984" actId="1076"/>
          <ac:picMkLst>
            <pc:docMk/>
            <pc:sldMk cId="4247786046" sldId="278"/>
            <ac:picMk id="2" creationId="{474244F0-1022-CF42-B2C3-E221F75C808D}"/>
          </ac:picMkLst>
        </pc:picChg>
      </pc:sldChg>
      <pc:sldChg chg="addSp delSp modSp">
        <pc:chgData name="Elaine Fleming" userId="9a251c9f-3bcf-4344-835a-1f65cb7a0495" providerId="ADAL" clId="{7C3D9FE5-D7C1-0B46-A4DE-2A92BF2E462E}" dt="2018-08-14T17:09:58.529" v="4083" actId="1035"/>
        <pc:sldMkLst>
          <pc:docMk/>
          <pc:sldMk cId="4066822562" sldId="279"/>
        </pc:sldMkLst>
        <pc:spChg chg="add mod">
          <ac:chgData name="Elaine Fleming" userId="9a251c9f-3bcf-4344-835a-1f65cb7a0495" providerId="ADAL" clId="{7C3D9FE5-D7C1-0B46-A4DE-2A92BF2E462E}" dt="2018-08-14T17:07:45.176" v="4009" actId="1036"/>
          <ac:spMkLst>
            <pc:docMk/>
            <pc:sldMk cId="4066822562" sldId="279"/>
            <ac:spMk id="2" creationId="{3DBED04E-3EB6-A446-8B22-3532B6BF661A}"/>
          </ac:spMkLst>
        </pc:spChg>
        <pc:spChg chg="add del mod">
          <ac:chgData name="Elaine Fleming" userId="9a251c9f-3bcf-4344-835a-1f65cb7a0495" providerId="ADAL" clId="{7C3D9FE5-D7C1-0B46-A4DE-2A92BF2E462E}" dt="2018-08-14T17:07:48.447" v="4010" actId="478"/>
          <ac:spMkLst>
            <pc:docMk/>
            <pc:sldMk cId="4066822562" sldId="279"/>
            <ac:spMk id="3" creationId="{DD453183-357C-DB48-A191-1B8E0A58129C}"/>
          </ac:spMkLst>
        </pc:spChg>
        <pc:spChg chg="del mod">
          <ac:chgData name="Elaine Fleming" userId="9a251c9f-3bcf-4344-835a-1f65cb7a0495" providerId="ADAL" clId="{7C3D9FE5-D7C1-0B46-A4DE-2A92BF2E462E}" dt="2018-08-14T17:07:32.844" v="4004" actId="478"/>
          <ac:spMkLst>
            <pc:docMk/>
            <pc:sldMk cId="4066822562" sldId="279"/>
            <ac:spMk id="4" creationId="{A53DECAC-1775-0A47-A1A0-854BBEDC63C9}"/>
          </ac:spMkLst>
        </pc:spChg>
        <pc:spChg chg="mod">
          <ac:chgData name="Elaine Fleming" userId="9a251c9f-3bcf-4344-835a-1f65cb7a0495" providerId="ADAL" clId="{7C3D9FE5-D7C1-0B46-A4DE-2A92BF2E462E}" dt="2018-08-14T17:09:45.477" v="4078" actId="1076"/>
          <ac:spMkLst>
            <pc:docMk/>
            <pc:sldMk cId="4066822562" sldId="279"/>
            <ac:spMk id="6" creationId="{F58CDE6F-4235-1949-9ECA-9F74F665B7E5}"/>
          </ac:spMkLst>
        </pc:spChg>
        <pc:spChg chg="add del mod">
          <ac:chgData name="Elaine Fleming" userId="9a251c9f-3bcf-4344-835a-1f65cb7a0495" providerId="ADAL" clId="{7C3D9FE5-D7C1-0B46-A4DE-2A92BF2E462E}" dt="2018-08-14T17:07:57.592" v="4013" actId="478"/>
          <ac:spMkLst>
            <pc:docMk/>
            <pc:sldMk cId="4066822562" sldId="279"/>
            <ac:spMk id="7" creationId="{C18A8AAE-E634-4143-A8B8-0B6DC0AAAF8F}"/>
          </ac:spMkLst>
        </pc:spChg>
        <pc:picChg chg="mod modCrop">
          <ac:chgData name="Elaine Fleming" userId="9a251c9f-3bcf-4344-835a-1f65cb7a0495" providerId="ADAL" clId="{7C3D9FE5-D7C1-0B46-A4DE-2A92BF2E462E}" dt="2018-08-14T17:09:58.529" v="4083" actId="1035"/>
          <ac:picMkLst>
            <pc:docMk/>
            <pc:sldMk cId="4066822562" sldId="279"/>
            <ac:picMk id="5" creationId="{73024804-152F-D14F-ACE8-0FC24FD27A38}"/>
          </ac:picMkLst>
        </pc:picChg>
      </pc:sldChg>
      <pc:sldChg chg="addSp delSp modSp setBg">
        <pc:chgData name="Elaine Fleming" userId="9a251c9f-3bcf-4344-835a-1f65cb7a0495" providerId="ADAL" clId="{7C3D9FE5-D7C1-0B46-A4DE-2A92BF2E462E}" dt="2018-08-14T05:30:36.270" v="3304" actId="1035"/>
        <pc:sldMkLst>
          <pc:docMk/>
          <pc:sldMk cId="2154855899" sldId="280"/>
        </pc:sldMkLst>
        <pc:spChg chg="add mod">
          <ac:chgData name="Elaine Fleming" userId="9a251c9f-3bcf-4344-835a-1f65cb7a0495" providerId="ADAL" clId="{7C3D9FE5-D7C1-0B46-A4DE-2A92BF2E462E}" dt="2018-08-14T05:30:22.174" v="3298" actId="207"/>
          <ac:spMkLst>
            <pc:docMk/>
            <pc:sldMk cId="2154855899" sldId="280"/>
            <ac:spMk id="2" creationId="{E7A0A17D-A0B4-FB48-B6D0-26978DC53D75}"/>
          </ac:spMkLst>
        </pc:spChg>
        <pc:spChg chg="add del mod">
          <ac:chgData name="Elaine Fleming" userId="9a251c9f-3bcf-4344-835a-1f65cb7a0495" providerId="ADAL" clId="{7C3D9FE5-D7C1-0B46-A4DE-2A92BF2E462E}" dt="2018-08-13T22:54:11.168" v="1441" actId="478"/>
          <ac:spMkLst>
            <pc:docMk/>
            <pc:sldMk cId="2154855899" sldId="280"/>
            <ac:spMk id="3" creationId="{B962A543-57F8-3B4B-A1E1-47785FE5F874}"/>
          </ac:spMkLst>
        </pc:spChg>
        <pc:spChg chg="del mod">
          <ac:chgData name="Elaine Fleming" userId="9a251c9f-3bcf-4344-835a-1f65cb7a0495" providerId="ADAL" clId="{7C3D9FE5-D7C1-0B46-A4DE-2A92BF2E462E}" dt="2018-08-13T22:53:23.177" v="1415" actId="478"/>
          <ac:spMkLst>
            <pc:docMk/>
            <pc:sldMk cId="2154855899" sldId="280"/>
            <ac:spMk id="4" creationId="{46FE886F-6DA2-3041-B847-97B9B5FF6FBF}"/>
          </ac:spMkLst>
        </pc:spChg>
        <pc:spChg chg="add del mod">
          <ac:chgData name="Elaine Fleming" userId="9a251c9f-3bcf-4344-835a-1f65cb7a0495" providerId="ADAL" clId="{7C3D9FE5-D7C1-0B46-A4DE-2A92BF2E462E}" dt="2018-08-14T05:30:36.270" v="3304" actId="1035"/>
          <ac:spMkLst>
            <pc:docMk/>
            <pc:sldMk cId="2154855899" sldId="280"/>
            <ac:spMk id="5" creationId="{13B5EE09-18FE-6B42-AD04-758A026B008D}"/>
          </ac:spMkLst>
        </pc:spChg>
        <pc:spChg chg="mod">
          <ac:chgData name="Elaine Fleming" userId="9a251c9f-3bcf-4344-835a-1f65cb7a0495" providerId="ADAL" clId="{7C3D9FE5-D7C1-0B46-A4DE-2A92BF2E462E}" dt="2018-08-13T22:55:11.885" v="1459" actId="164"/>
          <ac:spMkLst>
            <pc:docMk/>
            <pc:sldMk cId="2154855899" sldId="280"/>
            <ac:spMk id="17" creationId="{12847EE7-5F21-6941-B6B6-034C47DB2A21}"/>
          </ac:spMkLst>
        </pc:spChg>
        <pc:spChg chg="mod">
          <ac:chgData name="Elaine Fleming" userId="9a251c9f-3bcf-4344-835a-1f65cb7a0495" providerId="ADAL" clId="{7C3D9FE5-D7C1-0B46-A4DE-2A92BF2E462E}" dt="2018-08-13T22:55:01.112" v="1457" actId="164"/>
          <ac:spMkLst>
            <pc:docMk/>
            <pc:sldMk cId="2154855899" sldId="280"/>
            <ac:spMk id="18" creationId="{56FF92FD-05B8-CF47-AD0C-AB7EE4E4A53D}"/>
          </ac:spMkLst>
        </pc:spChg>
        <pc:spChg chg="mod">
          <ac:chgData name="Elaine Fleming" userId="9a251c9f-3bcf-4344-835a-1f65cb7a0495" providerId="ADAL" clId="{7C3D9FE5-D7C1-0B46-A4DE-2A92BF2E462E}" dt="2018-08-13T22:59:40.901" v="1569" actId="1076"/>
          <ac:spMkLst>
            <pc:docMk/>
            <pc:sldMk cId="2154855899" sldId="280"/>
            <ac:spMk id="19" creationId="{D7C83959-847E-9F4D-AC73-296BBD89EB79}"/>
          </ac:spMkLst>
        </pc:spChg>
        <pc:spChg chg="mod">
          <ac:chgData name="Elaine Fleming" userId="9a251c9f-3bcf-4344-835a-1f65cb7a0495" providerId="ADAL" clId="{7C3D9FE5-D7C1-0B46-A4DE-2A92BF2E462E}" dt="2018-08-13T23:03:07.205" v="1581" actId="1076"/>
          <ac:spMkLst>
            <pc:docMk/>
            <pc:sldMk cId="2154855899" sldId="280"/>
            <ac:spMk id="20" creationId="{61BDC112-6078-FF4F-B70D-F73973DE0ACD}"/>
          </ac:spMkLst>
        </pc:spChg>
        <pc:spChg chg="mod">
          <ac:chgData name="Elaine Fleming" userId="9a251c9f-3bcf-4344-835a-1f65cb7a0495" providerId="ADAL" clId="{7C3D9FE5-D7C1-0B46-A4DE-2A92BF2E462E}" dt="2018-08-14T05:28:17.782" v="3196" actId="1037"/>
          <ac:spMkLst>
            <pc:docMk/>
            <pc:sldMk cId="2154855899" sldId="280"/>
            <ac:spMk id="21" creationId="{8E987FB8-4633-CF4A-9A8F-C1200C91B53F}"/>
          </ac:spMkLst>
        </pc:spChg>
        <pc:spChg chg="mod">
          <ac:chgData name="Elaine Fleming" userId="9a251c9f-3bcf-4344-835a-1f65cb7a0495" providerId="ADAL" clId="{7C3D9FE5-D7C1-0B46-A4DE-2A92BF2E462E}" dt="2018-08-14T05:29:23.755" v="3275" actId="1037"/>
          <ac:spMkLst>
            <pc:docMk/>
            <pc:sldMk cId="2154855899" sldId="280"/>
            <ac:spMk id="26" creationId="{4EB0660E-5CFA-9B4A-AF4B-FFBFC03DF419}"/>
          </ac:spMkLst>
        </pc:spChg>
        <pc:spChg chg="mod">
          <ac:chgData name="Elaine Fleming" userId="9a251c9f-3bcf-4344-835a-1f65cb7a0495" providerId="ADAL" clId="{7C3D9FE5-D7C1-0B46-A4DE-2A92BF2E462E}" dt="2018-08-13T22:56:03.852" v="1492" actId="164"/>
          <ac:spMkLst>
            <pc:docMk/>
            <pc:sldMk cId="2154855899" sldId="280"/>
            <ac:spMk id="29" creationId="{25FF6CB3-299A-E747-AFA6-752489B60D55}"/>
          </ac:spMkLst>
        </pc:spChg>
        <pc:spChg chg="mod">
          <ac:chgData name="Elaine Fleming" userId="9a251c9f-3bcf-4344-835a-1f65cb7a0495" providerId="ADAL" clId="{7C3D9FE5-D7C1-0B46-A4DE-2A92BF2E462E}" dt="2018-08-14T05:28:56.344" v="3248" actId="1037"/>
          <ac:spMkLst>
            <pc:docMk/>
            <pc:sldMk cId="2154855899" sldId="280"/>
            <ac:spMk id="32" creationId="{9AB02976-BE1A-FA4A-A20D-4AF9116CFC7F}"/>
          </ac:spMkLst>
        </pc:spChg>
        <pc:spChg chg="add del mod">
          <ac:chgData name="Elaine Fleming" userId="9a251c9f-3bcf-4344-835a-1f65cb7a0495" providerId="ADAL" clId="{7C3D9FE5-D7C1-0B46-A4DE-2A92BF2E462E}" dt="2018-08-13T23:04:51.176" v="1632"/>
          <ac:spMkLst>
            <pc:docMk/>
            <pc:sldMk cId="2154855899" sldId="280"/>
            <ac:spMk id="33" creationId="{E59A89C0-7F6C-C04A-A524-FA15B05F1AEA}"/>
          </ac:spMkLst>
        </pc:spChg>
        <pc:spChg chg="mod">
          <ac:chgData name="Elaine Fleming" userId="9a251c9f-3bcf-4344-835a-1f65cb7a0495" providerId="ADAL" clId="{7C3D9FE5-D7C1-0B46-A4DE-2A92BF2E462E}" dt="2018-08-14T05:21:36.670" v="3060" actId="164"/>
          <ac:spMkLst>
            <pc:docMk/>
            <pc:sldMk cId="2154855899" sldId="280"/>
            <ac:spMk id="33" creationId="{ED308515-2ADF-4106-9A69-98BCA5D831C4}"/>
          </ac:spMkLst>
        </pc:spChg>
        <pc:spChg chg="mod">
          <ac:chgData name="Elaine Fleming" userId="9a251c9f-3bcf-4344-835a-1f65cb7a0495" providerId="ADAL" clId="{7C3D9FE5-D7C1-0B46-A4DE-2A92BF2E462E}" dt="2018-08-14T05:29:07.684" v="3270" actId="1037"/>
          <ac:spMkLst>
            <pc:docMk/>
            <pc:sldMk cId="2154855899" sldId="280"/>
            <ac:spMk id="35" creationId="{A31F7E13-EBA9-7B48-8439-C68F6C7ECBC2}"/>
          </ac:spMkLst>
        </pc:spChg>
        <pc:spChg chg="mod">
          <ac:chgData name="Elaine Fleming" userId="9a251c9f-3bcf-4344-835a-1f65cb7a0495" providerId="ADAL" clId="{7C3D9FE5-D7C1-0B46-A4DE-2A92BF2E462E}" dt="2018-08-14T05:28:32.221" v="3214" actId="122"/>
          <ac:spMkLst>
            <pc:docMk/>
            <pc:sldMk cId="2154855899" sldId="280"/>
            <ac:spMk id="38" creationId="{124314FF-EB01-3F46-BE97-4D0EB0744CE4}"/>
          </ac:spMkLst>
        </pc:spChg>
        <pc:grpChg chg="mod">
          <ac:chgData name="Elaine Fleming" userId="9a251c9f-3bcf-4344-835a-1f65cb7a0495" providerId="ADAL" clId="{7C3D9FE5-D7C1-0B46-A4DE-2A92BF2E462E}" dt="2018-08-14T05:22:07.663" v="3072" actId="1076"/>
          <ac:grpSpMkLst>
            <pc:docMk/>
            <pc:sldMk cId="2154855899" sldId="280"/>
            <ac:grpSpMk id="3" creationId="{07D6027B-DCD2-0142-94CD-6D630FB4A467}"/>
          </ac:grpSpMkLst>
        </pc:grpChg>
        <pc:grpChg chg="add mod">
          <ac:chgData name="Elaine Fleming" userId="9a251c9f-3bcf-4344-835a-1f65cb7a0495" providerId="ADAL" clId="{7C3D9FE5-D7C1-0B46-A4DE-2A92BF2E462E}" dt="2018-08-13T23:15:19.408" v="2042" actId="1035"/>
          <ac:grpSpMkLst>
            <pc:docMk/>
            <pc:sldMk cId="2154855899" sldId="280"/>
            <ac:grpSpMk id="7" creationId="{07D6027B-DCD2-0142-94CD-6D630FB4A467}"/>
          </ac:grpSpMkLst>
        </pc:grpChg>
        <pc:grpChg chg="add mod">
          <ac:chgData name="Elaine Fleming" userId="9a251c9f-3bcf-4344-835a-1f65cb7a0495" providerId="ADAL" clId="{7C3D9FE5-D7C1-0B46-A4DE-2A92BF2E462E}" dt="2018-08-14T05:22:07.663" v="3072" actId="1076"/>
          <ac:grpSpMkLst>
            <pc:docMk/>
            <pc:sldMk cId="2154855899" sldId="280"/>
            <ac:grpSpMk id="9" creationId="{2D19CEAF-D456-DA4F-A15A-5A2B2A79BD3F}"/>
          </ac:grpSpMkLst>
        </pc:grpChg>
        <pc:grpChg chg="add mod">
          <ac:chgData name="Elaine Fleming" userId="9a251c9f-3bcf-4344-835a-1f65cb7a0495" providerId="ADAL" clId="{7C3D9FE5-D7C1-0B46-A4DE-2A92BF2E462E}" dt="2018-08-14T05:27:31.874" v="3170" actId="1076"/>
          <ac:grpSpMkLst>
            <pc:docMk/>
            <pc:sldMk cId="2154855899" sldId="280"/>
            <ac:grpSpMk id="10" creationId="{78D646C8-F80C-9E41-823B-410F5DA47097}"/>
          </ac:grpSpMkLst>
        </pc:grpChg>
        <pc:grpChg chg="add mod">
          <ac:chgData name="Elaine Fleming" userId="9a251c9f-3bcf-4344-835a-1f65cb7a0495" providerId="ADAL" clId="{7C3D9FE5-D7C1-0B46-A4DE-2A92BF2E462E}" dt="2018-08-14T05:27:54.170" v="3178" actId="1035"/>
          <ac:grpSpMkLst>
            <pc:docMk/>
            <pc:sldMk cId="2154855899" sldId="280"/>
            <ac:grpSpMk id="12" creationId="{9939645A-185D-6147-89FF-7A73BA85684B}"/>
          </ac:grpSpMkLst>
        </pc:grpChg>
        <pc:grpChg chg="add mod">
          <ac:chgData name="Elaine Fleming" userId="9a251c9f-3bcf-4344-835a-1f65cb7a0495" providerId="ADAL" clId="{7C3D9FE5-D7C1-0B46-A4DE-2A92BF2E462E}" dt="2018-08-14T05:22:07.663" v="3072" actId="1076"/>
          <ac:grpSpMkLst>
            <pc:docMk/>
            <pc:sldMk cId="2154855899" sldId="280"/>
            <ac:grpSpMk id="14" creationId="{FD4A0C6F-3F38-0C42-AF8B-315EC2EB379A}"/>
          </ac:grpSpMkLst>
        </pc:grpChg>
        <pc:grpChg chg="add mod">
          <ac:chgData name="Elaine Fleming" userId="9a251c9f-3bcf-4344-835a-1f65cb7a0495" providerId="ADAL" clId="{7C3D9FE5-D7C1-0B46-A4DE-2A92BF2E462E}" dt="2018-08-14T05:22:19.004" v="3079" actId="1076"/>
          <ac:grpSpMkLst>
            <pc:docMk/>
            <pc:sldMk cId="2154855899" sldId="280"/>
            <ac:grpSpMk id="15" creationId="{47EC0AEB-9A9A-084C-82A3-454E7609AD1F}"/>
          </ac:grpSpMkLst>
        </pc:grpChg>
        <pc:grpChg chg="add mod">
          <ac:chgData name="Elaine Fleming" userId="9a251c9f-3bcf-4344-835a-1f65cb7a0495" providerId="ADAL" clId="{7C3D9FE5-D7C1-0B46-A4DE-2A92BF2E462E}" dt="2018-08-14T05:29:42.099" v="3278" actId="1035"/>
          <ac:grpSpMkLst>
            <pc:docMk/>
            <pc:sldMk cId="2154855899" sldId="280"/>
            <ac:grpSpMk id="22" creationId="{11892C51-84B0-E247-B1F6-531151963F70}"/>
          </ac:grpSpMkLst>
        </pc:grpChg>
        <pc:grpChg chg="add mod">
          <ac:chgData name="Elaine Fleming" userId="9a251c9f-3bcf-4344-835a-1f65cb7a0495" providerId="ADAL" clId="{7C3D9FE5-D7C1-0B46-A4DE-2A92BF2E462E}" dt="2018-08-14T05:22:07.663" v="3072" actId="1076"/>
          <ac:grpSpMkLst>
            <pc:docMk/>
            <pc:sldMk cId="2154855899" sldId="280"/>
            <ac:grpSpMk id="24" creationId="{63144D00-25E1-4E4E-A72F-84047C03101C}"/>
          </ac:grpSpMkLst>
        </pc:grpChg>
        <pc:grpChg chg="add mod">
          <ac:chgData name="Elaine Fleming" userId="9a251c9f-3bcf-4344-835a-1f65cb7a0495" providerId="ADAL" clId="{7C3D9FE5-D7C1-0B46-A4DE-2A92BF2E462E}" dt="2018-08-14T05:22:07.663" v="3072" actId="1076"/>
          <ac:grpSpMkLst>
            <pc:docMk/>
            <pc:sldMk cId="2154855899" sldId="280"/>
            <ac:grpSpMk id="27" creationId="{8CA5CCBB-5603-2B4E-AB5B-79A21811A52C}"/>
          </ac:grpSpMkLst>
        </pc:grpChg>
        <pc:grpChg chg="add mod">
          <ac:chgData name="Elaine Fleming" userId="9a251c9f-3bcf-4344-835a-1f65cb7a0495" providerId="ADAL" clId="{7C3D9FE5-D7C1-0B46-A4DE-2A92BF2E462E}" dt="2018-08-14T05:29:34.286" v="3276" actId="1035"/>
          <ac:grpSpMkLst>
            <pc:docMk/>
            <pc:sldMk cId="2154855899" sldId="280"/>
            <ac:grpSpMk id="30" creationId="{B2BCA00C-F32B-5E49-BFC2-4040CC435432}"/>
          </ac:grpSpMkLst>
        </pc:grpChg>
        <pc:grpChg chg="add mod">
          <ac:chgData name="Elaine Fleming" userId="9a251c9f-3bcf-4344-835a-1f65cb7a0495" providerId="ADAL" clId="{7C3D9FE5-D7C1-0B46-A4DE-2A92BF2E462E}" dt="2018-08-14T05:22:19.004" v="3079" actId="1076"/>
          <ac:grpSpMkLst>
            <pc:docMk/>
            <pc:sldMk cId="2154855899" sldId="280"/>
            <ac:grpSpMk id="36" creationId="{60F30FA1-C2EA-8A4A-AD79-3DD16690ABBF}"/>
          </ac:grpSpMkLst>
        </pc:grpChg>
        <pc:picChg chg="mod">
          <ac:chgData name="Elaine Fleming" userId="9a251c9f-3bcf-4344-835a-1f65cb7a0495" providerId="ADAL" clId="{7C3D9FE5-D7C1-0B46-A4DE-2A92BF2E462E}" dt="2018-08-14T05:27:45.429" v="3177" actId="1035"/>
          <ac:picMkLst>
            <pc:docMk/>
            <pc:sldMk cId="2154855899" sldId="280"/>
            <ac:picMk id="6" creationId="{F68EA4C5-2F49-024C-B27C-0159F79F0B34}"/>
          </ac:picMkLst>
        </pc:picChg>
        <pc:picChg chg="mod">
          <ac:chgData name="Elaine Fleming" userId="9a251c9f-3bcf-4344-835a-1f65cb7a0495" providerId="ADAL" clId="{7C3D9FE5-D7C1-0B46-A4DE-2A92BF2E462E}" dt="2018-08-14T05:21:53" v="3068" actId="1036"/>
          <ac:picMkLst>
            <pc:docMk/>
            <pc:sldMk cId="2154855899" sldId="280"/>
            <ac:picMk id="7" creationId="{6DB7DC3E-58F4-4A27-9E29-6C924DA9DA87}"/>
          </ac:picMkLst>
        </pc:picChg>
        <pc:picChg chg="mod">
          <ac:chgData name="Elaine Fleming" userId="9a251c9f-3bcf-4344-835a-1f65cb7a0495" providerId="ADAL" clId="{7C3D9FE5-D7C1-0B46-A4DE-2A92BF2E462E}" dt="2018-08-13T22:55:47.315" v="1489"/>
          <ac:picMkLst>
            <pc:docMk/>
            <pc:sldMk cId="2154855899" sldId="280"/>
            <ac:picMk id="8" creationId="{0905C7D5-0D53-C541-AFD8-FAED433D48A5}"/>
          </ac:picMkLst>
        </pc:picChg>
        <pc:picChg chg="mod">
          <ac:chgData name="Elaine Fleming" userId="9a251c9f-3bcf-4344-835a-1f65cb7a0495" providerId="ADAL" clId="{7C3D9FE5-D7C1-0B46-A4DE-2A92BF2E462E}" dt="2018-08-13T22:57:09.641" v="1503"/>
          <ac:picMkLst>
            <pc:docMk/>
            <pc:sldMk cId="2154855899" sldId="280"/>
            <ac:picMk id="11" creationId="{A517A133-C44D-4345-BE05-3F749FDAD4A2}"/>
          </ac:picMkLst>
        </pc:picChg>
        <pc:picChg chg="mod">
          <ac:chgData name="Elaine Fleming" userId="9a251c9f-3bcf-4344-835a-1f65cb7a0495" providerId="ADAL" clId="{7C3D9FE5-D7C1-0B46-A4DE-2A92BF2E462E}" dt="2018-08-13T22:56:28.067" v="1497"/>
          <ac:picMkLst>
            <pc:docMk/>
            <pc:sldMk cId="2154855899" sldId="280"/>
            <ac:picMk id="13" creationId="{200CC266-2871-D947-9885-CEC9F7BE341E}"/>
          </ac:picMkLst>
        </pc:picChg>
        <pc:picChg chg="mod">
          <ac:chgData name="Elaine Fleming" userId="9a251c9f-3bcf-4344-835a-1f65cb7a0495" providerId="ADAL" clId="{7C3D9FE5-D7C1-0B46-A4DE-2A92BF2E462E}" dt="2018-08-13T22:56:44.383" v="1499" actId="1076"/>
          <ac:picMkLst>
            <pc:docMk/>
            <pc:sldMk cId="2154855899" sldId="280"/>
            <ac:picMk id="16" creationId="{8ACEB5DB-654C-C44C-B0E6-78F0D8B15BE1}"/>
          </ac:picMkLst>
        </pc:picChg>
        <pc:picChg chg="mod">
          <ac:chgData name="Elaine Fleming" userId="9a251c9f-3bcf-4344-835a-1f65cb7a0495" providerId="ADAL" clId="{7C3D9FE5-D7C1-0B46-A4DE-2A92BF2E462E}" dt="2018-08-13T22:57:30.588" v="1544" actId="29295"/>
          <ac:picMkLst>
            <pc:docMk/>
            <pc:sldMk cId="2154855899" sldId="280"/>
            <ac:picMk id="23" creationId="{F892E473-5C4D-F345-8488-36A4671D4BC3}"/>
          </ac:picMkLst>
        </pc:picChg>
        <pc:picChg chg="mod">
          <ac:chgData name="Elaine Fleming" userId="9a251c9f-3bcf-4344-835a-1f65cb7a0495" providerId="ADAL" clId="{7C3D9FE5-D7C1-0B46-A4DE-2A92BF2E462E}" dt="2018-08-13T23:07:55.507" v="1742" actId="1076"/>
          <ac:picMkLst>
            <pc:docMk/>
            <pc:sldMk cId="2154855899" sldId="280"/>
            <ac:picMk id="25" creationId="{9771B1A1-BF55-394A-94B6-3A0B099DAD4B}"/>
          </ac:picMkLst>
        </pc:picChg>
        <pc:picChg chg="mod">
          <ac:chgData name="Elaine Fleming" userId="9a251c9f-3bcf-4344-835a-1f65cb7a0495" providerId="ADAL" clId="{7C3D9FE5-D7C1-0B46-A4DE-2A92BF2E462E}" dt="2018-08-13T23:03:12.270" v="1583" actId="1035"/>
          <ac:picMkLst>
            <pc:docMk/>
            <pc:sldMk cId="2154855899" sldId="280"/>
            <ac:picMk id="28" creationId="{198624DD-87B1-7E42-98A0-6F37713DD4BE}"/>
          </ac:picMkLst>
        </pc:picChg>
        <pc:picChg chg="mod">
          <ac:chgData name="Elaine Fleming" userId="9a251c9f-3bcf-4344-835a-1f65cb7a0495" providerId="ADAL" clId="{7C3D9FE5-D7C1-0B46-A4DE-2A92BF2E462E}" dt="2018-08-13T22:58:44.221" v="1554" actId="1076"/>
          <ac:picMkLst>
            <pc:docMk/>
            <pc:sldMk cId="2154855899" sldId="280"/>
            <ac:picMk id="31" creationId="{EEB50EBD-B360-1743-802C-84DA2CA2FA64}"/>
          </ac:picMkLst>
        </pc:picChg>
        <pc:picChg chg="mod">
          <ac:chgData name="Elaine Fleming" userId="9a251c9f-3bcf-4344-835a-1f65cb7a0495" providerId="ADAL" clId="{7C3D9FE5-D7C1-0B46-A4DE-2A92BF2E462E}" dt="2018-08-13T23:07:21.715" v="1707" actId="29295"/>
          <ac:picMkLst>
            <pc:docMk/>
            <pc:sldMk cId="2154855899" sldId="280"/>
            <ac:picMk id="34" creationId="{D33BECB7-570E-4F49-98F7-58447498F94E}"/>
          </ac:picMkLst>
        </pc:picChg>
        <pc:picChg chg="mod">
          <ac:chgData name="Elaine Fleming" userId="9a251c9f-3bcf-4344-835a-1f65cb7a0495" providerId="ADAL" clId="{7C3D9FE5-D7C1-0B46-A4DE-2A92BF2E462E}" dt="2018-08-14T05:28:43.502" v="3232" actId="1038"/>
          <ac:picMkLst>
            <pc:docMk/>
            <pc:sldMk cId="2154855899" sldId="280"/>
            <ac:picMk id="37" creationId="{F68538C8-3B84-7B41-B377-2CFEAD5238EA}"/>
          </ac:picMkLst>
        </pc:picChg>
      </pc:sldChg>
      <pc:sldChg chg="addSp delSp modSp">
        <pc:chgData name="Elaine Fleming" userId="9a251c9f-3bcf-4344-835a-1f65cb7a0495" providerId="ADAL" clId="{7C3D9FE5-D7C1-0B46-A4DE-2A92BF2E462E}" dt="2018-08-14T17:13:26.549" v="4164" actId="1036"/>
        <pc:sldMkLst>
          <pc:docMk/>
          <pc:sldMk cId="4034971362" sldId="282"/>
        </pc:sldMkLst>
        <pc:spChg chg="add mod">
          <ac:chgData name="Elaine Fleming" userId="9a251c9f-3bcf-4344-835a-1f65cb7a0495" providerId="ADAL" clId="{7C3D9FE5-D7C1-0B46-A4DE-2A92BF2E462E}" dt="2018-08-14T17:13:09.793" v="4154" actId="1036"/>
          <ac:spMkLst>
            <pc:docMk/>
            <pc:sldMk cId="4034971362" sldId="282"/>
            <ac:spMk id="3" creationId="{AA2714E3-26EB-5641-B3E8-87E1CCDE66CB}"/>
          </ac:spMkLst>
        </pc:spChg>
        <pc:spChg chg="del mod">
          <ac:chgData name="Elaine Fleming" userId="9a251c9f-3bcf-4344-835a-1f65cb7a0495" providerId="ADAL" clId="{7C3D9FE5-D7C1-0B46-A4DE-2A92BF2E462E}" dt="2018-08-14T17:13:04.182" v="4148" actId="478"/>
          <ac:spMkLst>
            <pc:docMk/>
            <pc:sldMk cId="4034971362" sldId="282"/>
            <ac:spMk id="4" creationId="{A53DECAC-1775-0A47-A1A0-854BBEDC63C9}"/>
          </ac:spMkLst>
        </pc:spChg>
        <pc:spChg chg="add del mod">
          <ac:chgData name="Elaine Fleming" userId="9a251c9f-3bcf-4344-835a-1f65cb7a0495" providerId="ADAL" clId="{7C3D9FE5-D7C1-0B46-A4DE-2A92BF2E462E}" dt="2018-08-14T17:13:16.912" v="4156" actId="478"/>
          <ac:spMkLst>
            <pc:docMk/>
            <pc:sldMk cId="4034971362" sldId="282"/>
            <ac:spMk id="5" creationId="{FC023A8B-E26D-1842-9770-88683E1FE497}"/>
          </ac:spMkLst>
        </pc:spChg>
        <pc:spChg chg="add del mod">
          <ac:chgData name="Elaine Fleming" userId="9a251c9f-3bcf-4344-835a-1f65cb7a0495" providerId="ADAL" clId="{7C3D9FE5-D7C1-0B46-A4DE-2A92BF2E462E}" dt="2018-08-14T17:13:13.557" v="4155" actId="478"/>
          <ac:spMkLst>
            <pc:docMk/>
            <pc:sldMk cId="4034971362" sldId="282"/>
            <ac:spMk id="6" creationId="{105A02D6-2CA4-D442-A6BC-B2310C5617D1}"/>
          </ac:spMkLst>
        </pc:spChg>
        <pc:graphicFrameChg chg="mod">
          <ac:chgData name="Elaine Fleming" userId="9a251c9f-3bcf-4344-835a-1f65cb7a0495" providerId="ADAL" clId="{7C3D9FE5-D7C1-0B46-A4DE-2A92BF2E462E}" dt="2018-08-14T17:13:26.549" v="4164" actId="1036"/>
          <ac:graphicFrameMkLst>
            <pc:docMk/>
            <pc:sldMk cId="4034971362" sldId="282"/>
            <ac:graphicFrameMk id="2" creationId="{D1741063-E68A-7641-B617-C5241E7FCD09}"/>
          </ac:graphicFrameMkLst>
        </pc:graphicFrameChg>
      </pc:sldChg>
      <pc:sldChg chg="addSp delSp modSp">
        <pc:chgData name="Elaine Fleming" userId="9a251c9f-3bcf-4344-835a-1f65cb7a0495" providerId="ADAL" clId="{7C3D9FE5-D7C1-0B46-A4DE-2A92BF2E462E}" dt="2018-08-14T17:14:03.585" v="4173" actId="1076"/>
        <pc:sldMkLst>
          <pc:docMk/>
          <pc:sldMk cId="449039136" sldId="283"/>
        </pc:sldMkLst>
        <pc:spChg chg="add mod">
          <ac:chgData name="Elaine Fleming" userId="9a251c9f-3bcf-4344-835a-1f65cb7a0495" providerId="ADAL" clId="{7C3D9FE5-D7C1-0B46-A4DE-2A92BF2E462E}" dt="2018-08-14T17:13:51.558" v="4170" actId="1076"/>
          <ac:spMkLst>
            <pc:docMk/>
            <pc:sldMk cId="449039136" sldId="283"/>
            <ac:spMk id="2" creationId="{87AC60E9-33B2-294E-9827-115F53820AEE}"/>
          </ac:spMkLst>
        </pc:spChg>
        <pc:spChg chg="del mod">
          <ac:chgData name="Elaine Fleming" userId="9a251c9f-3bcf-4344-835a-1f65cb7a0495" providerId="ADAL" clId="{7C3D9FE5-D7C1-0B46-A4DE-2A92BF2E462E}" dt="2018-08-14T17:13:45.376" v="4167" actId="478"/>
          <ac:spMkLst>
            <pc:docMk/>
            <pc:sldMk cId="449039136" sldId="283"/>
            <ac:spMk id="4" creationId="{A53DECAC-1775-0A47-A1A0-854BBEDC63C9}"/>
          </ac:spMkLst>
        </pc:spChg>
        <pc:spChg chg="add del mod">
          <ac:chgData name="Elaine Fleming" userId="9a251c9f-3bcf-4344-835a-1f65cb7a0495" providerId="ADAL" clId="{7C3D9FE5-D7C1-0B46-A4DE-2A92BF2E462E}" dt="2018-08-14T17:13:56.769" v="4172" actId="478"/>
          <ac:spMkLst>
            <pc:docMk/>
            <pc:sldMk cId="449039136" sldId="283"/>
            <ac:spMk id="5" creationId="{E2BF7892-6CA8-AD4A-945B-5ACAB7D05009}"/>
          </ac:spMkLst>
        </pc:spChg>
        <pc:spChg chg="add del mod">
          <ac:chgData name="Elaine Fleming" userId="9a251c9f-3bcf-4344-835a-1f65cb7a0495" providerId="ADAL" clId="{7C3D9FE5-D7C1-0B46-A4DE-2A92BF2E462E}" dt="2018-08-14T17:13:54.269" v="4171" actId="478"/>
          <ac:spMkLst>
            <pc:docMk/>
            <pc:sldMk cId="449039136" sldId="283"/>
            <ac:spMk id="6" creationId="{F7DFDFDD-09AF-C646-9464-9622F2C33BCB}"/>
          </ac:spMkLst>
        </pc:spChg>
        <pc:graphicFrameChg chg="mod">
          <ac:chgData name="Elaine Fleming" userId="9a251c9f-3bcf-4344-835a-1f65cb7a0495" providerId="ADAL" clId="{7C3D9FE5-D7C1-0B46-A4DE-2A92BF2E462E}" dt="2018-08-14T17:14:03.585" v="4173" actId="1076"/>
          <ac:graphicFrameMkLst>
            <pc:docMk/>
            <pc:sldMk cId="449039136" sldId="283"/>
            <ac:graphicFrameMk id="3" creationId="{BE359E0E-6BCB-8B4C-B91D-714E2C83C575}"/>
          </ac:graphicFrameMkLst>
        </pc:graphicFrameChg>
      </pc:sldChg>
      <pc:sldChg chg="addSp delSp modSp">
        <pc:chgData name="Elaine Fleming" userId="9a251c9f-3bcf-4344-835a-1f65cb7a0495" providerId="ADAL" clId="{7C3D9FE5-D7C1-0B46-A4DE-2A92BF2E462E}" dt="2018-08-14T17:17:31.761" v="4203" actId="14100"/>
        <pc:sldMkLst>
          <pc:docMk/>
          <pc:sldMk cId="1541360436" sldId="284"/>
        </pc:sldMkLst>
        <pc:spChg chg="add del mod">
          <ac:chgData name="Elaine Fleming" userId="9a251c9f-3bcf-4344-835a-1f65cb7a0495" providerId="ADAL" clId="{7C3D9FE5-D7C1-0B46-A4DE-2A92BF2E462E}" dt="2018-08-14T17:16:38.578" v="4175" actId="478"/>
          <ac:spMkLst>
            <pc:docMk/>
            <pc:sldMk cId="1541360436" sldId="284"/>
            <ac:spMk id="3" creationId="{F63E7C75-2E1B-7D49-9F2D-358BD68CC6BE}"/>
          </ac:spMkLst>
        </pc:spChg>
        <pc:spChg chg="del">
          <ac:chgData name="Elaine Fleming" userId="9a251c9f-3bcf-4344-835a-1f65cb7a0495" providerId="ADAL" clId="{7C3D9FE5-D7C1-0B46-A4DE-2A92BF2E462E}" dt="2018-08-14T17:16:48.179" v="4176" actId="478"/>
          <ac:spMkLst>
            <pc:docMk/>
            <pc:sldMk cId="1541360436" sldId="284"/>
            <ac:spMk id="4" creationId="{A53DECAC-1775-0A47-A1A0-854BBEDC63C9}"/>
          </ac:spMkLst>
        </pc:spChg>
        <pc:spChg chg="add del mod">
          <ac:chgData name="Elaine Fleming" userId="9a251c9f-3bcf-4344-835a-1f65cb7a0495" providerId="ADAL" clId="{7C3D9FE5-D7C1-0B46-A4DE-2A92BF2E462E}" dt="2018-08-14T17:16:58.302" v="4179" actId="478"/>
          <ac:spMkLst>
            <pc:docMk/>
            <pc:sldMk cId="1541360436" sldId="284"/>
            <ac:spMk id="5" creationId="{864312AD-5E59-274E-9A23-BCB859DA43C6}"/>
          </ac:spMkLst>
        </pc:spChg>
        <pc:spChg chg="add del mod">
          <ac:chgData name="Elaine Fleming" userId="9a251c9f-3bcf-4344-835a-1f65cb7a0495" providerId="ADAL" clId="{7C3D9FE5-D7C1-0B46-A4DE-2A92BF2E462E}" dt="2018-08-14T17:16:54.675" v="4178" actId="478"/>
          <ac:spMkLst>
            <pc:docMk/>
            <pc:sldMk cId="1541360436" sldId="284"/>
            <ac:spMk id="6" creationId="{AA189B93-F08C-D640-9901-86A86963A979}"/>
          </ac:spMkLst>
        </pc:spChg>
        <pc:spChg chg="add mod">
          <ac:chgData name="Elaine Fleming" userId="9a251c9f-3bcf-4344-835a-1f65cb7a0495" providerId="ADAL" clId="{7C3D9FE5-D7C1-0B46-A4DE-2A92BF2E462E}" dt="2018-08-14T17:17:26.518" v="4202" actId="20577"/>
          <ac:spMkLst>
            <pc:docMk/>
            <pc:sldMk cId="1541360436" sldId="284"/>
            <ac:spMk id="7" creationId="{45B7FE60-FCB8-BD48-BE5A-4D13C43DBEF4}"/>
          </ac:spMkLst>
        </pc:spChg>
        <pc:graphicFrameChg chg="modGraphic">
          <ac:chgData name="Elaine Fleming" userId="9a251c9f-3bcf-4344-835a-1f65cb7a0495" providerId="ADAL" clId="{7C3D9FE5-D7C1-0B46-A4DE-2A92BF2E462E}" dt="2018-08-14T17:17:31.761" v="4203" actId="14100"/>
          <ac:graphicFrameMkLst>
            <pc:docMk/>
            <pc:sldMk cId="1541360436" sldId="284"/>
            <ac:graphicFrameMk id="2" creationId="{A4D100EE-FD8B-1F44-942C-2D5F459AC2BC}"/>
          </ac:graphicFrameMkLst>
        </pc:graphicFrameChg>
      </pc:sldChg>
      <pc:sldChg chg="addSp delSp modSp">
        <pc:chgData name="Elaine Fleming" userId="9a251c9f-3bcf-4344-835a-1f65cb7a0495" providerId="ADAL" clId="{7C3D9FE5-D7C1-0B46-A4DE-2A92BF2E462E}" dt="2018-08-14T17:17:42.553" v="4204" actId="478"/>
        <pc:sldMkLst>
          <pc:docMk/>
          <pc:sldMk cId="373451564" sldId="285"/>
        </pc:sldMkLst>
        <pc:spChg chg="add del mod">
          <ac:chgData name="Elaine Fleming" userId="9a251c9f-3bcf-4344-835a-1f65cb7a0495" providerId="ADAL" clId="{7C3D9FE5-D7C1-0B46-A4DE-2A92BF2E462E}" dt="2018-08-14T17:17:03.357" v="4180" actId="478"/>
          <ac:spMkLst>
            <pc:docMk/>
            <pc:sldMk cId="373451564" sldId="285"/>
            <ac:spMk id="2" creationId="{DF126A89-1C79-BD48-A6BC-7F732135B4D8}"/>
          </ac:spMkLst>
        </pc:spChg>
        <pc:spChg chg="del">
          <ac:chgData name="Elaine Fleming" userId="9a251c9f-3bcf-4344-835a-1f65cb7a0495" providerId="ADAL" clId="{7C3D9FE5-D7C1-0B46-A4DE-2A92BF2E462E}" dt="2018-08-14T17:17:16.105" v="4187" actId="478"/>
          <ac:spMkLst>
            <pc:docMk/>
            <pc:sldMk cId="373451564" sldId="285"/>
            <ac:spMk id="4" creationId="{A53DECAC-1775-0A47-A1A0-854BBEDC63C9}"/>
          </ac:spMkLst>
        </pc:spChg>
        <pc:spChg chg="add del mod">
          <ac:chgData name="Elaine Fleming" userId="9a251c9f-3bcf-4344-835a-1f65cb7a0495" providerId="ADAL" clId="{7C3D9FE5-D7C1-0B46-A4DE-2A92BF2E462E}" dt="2018-08-12T04:06:00.034" v="38"/>
          <ac:spMkLst>
            <pc:docMk/>
            <pc:sldMk cId="373451564" sldId="285"/>
            <ac:spMk id="5" creationId="{0B4D9B01-C49A-9940-BCB2-7C2291586844}"/>
          </ac:spMkLst>
        </pc:spChg>
        <pc:spChg chg="add del mod">
          <ac:chgData name="Elaine Fleming" userId="9a251c9f-3bcf-4344-835a-1f65cb7a0495" providerId="ADAL" clId="{7C3D9FE5-D7C1-0B46-A4DE-2A92BF2E462E}" dt="2018-08-12T04:06:00.034" v="38"/>
          <ac:spMkLst>
            <pc:docMk/>
            <pc:sldMk cId="373451564" sldId="285"/>
            <ac:spMk id="6" creationId="{DE6DC455-D334-AC4B-83DC-68D6DC67C102}"/>
          </ac:spMkLst>
        </pc:spChg>
        <pc:spChg chg="add del mod">
          <ac:chgData name="Elaine Fleming" userId="9a251c9f-3bcf-4344-835a-1f65cb7a0495" providerId="ADAL" clId="{7C3D9FE5-D7C1-0B46-A4DE-2A92BF2E462E}" dt="2018-08-14T17:17:42.553" v="4204" actId="478"/>
          <ac:spMkLst>
            <pc:docMk/>
            <pc:sldMk cId="373451564" sldId="285"/>
            <ac:spMk id="7" creationId="{642F6289-2935-F741-8AD3-9A111D719FDE}"/>
          </ac:spMkLst>
        </pc:spChg>
        <pc:spChg chg="add del mod">
          <ac:chgData name="Elaine Fleming" userId="9a251c9f-3bcf-4344-835a-1f65cb7a0495" providerId="ADAL" clId="{7C3D9FE5-D7C1-0B46-A4DE-2A92BF2E462E}" dt="2018-08-14T17:17:11.014" v="4185" actId="478"/>
          <ac:spMkLst>
            <pc:docMk/>
            <pc:sldMk cId="373451564" sldId="285"/>
            <ac:spMk id="8" creationId="{4C1C8D93-9743-7640-A075-FD74149392B6}"/>
          </ac:spMkLst>
        </pc:spChg>
        <pc:spChg chg="add del mod">
          <ac:chgData name="Elaine Fleming" userId="9a251c9f-3bcf-4344-835a-1f65cb7a0495" providerId="ADAL" clId="{7C3D9FE5-D7C1-0B46-A4DE-2A92BF2E462E}" dt="2018-08-14T17:17:13.894" v="4186" actId="478"/>
          <ac:spMkLst>
            <pc:docMk/>
            <pc:sldMk cId="373451564" sldId="285"/>
            <ac:spMk id="10" creationId="{F4902733-8C57-C147-AB41-02738AD9E9A1}"/>
          </ac:spMkLst>
        </pc:spChg>
        <pc:spChg chg="add del mod">
          <ac:chgData name="Elaine Fleming" userId="9a251c9f-3bcf-4344-835a-1f65cb7a0495" providerId="ADAL" clId="{7C3D9FE5-D7C1-0B46-A4DE-2A92BF2E462E}" dt="2018-08-14T17:17:06.344" v="4183" actId="478"/>
          <ac:spMkLst>
            <pc:docMk/>
            <pc:sldMk cId="373451564" sldId="285"/>
            <ac:spMk id="11" creationId="{8127FB8A-DDF8-AA44-A6D8-ABB500B1C319}"/>
          </ac:spMkLst>
        </pc:spChg>
        <pc:spChg chg="add mod">
          <ac:chgData name="Elaine Fleming" userId="9a251c9f-3bcf-4344-835a-1f65cb7a0495" providerId="ADAL" clId="{7C3D9FE5-D7C1-0B46-A4DE-2A92BF2E462E}" dt="2018-08-14T17:17:20.896" v="4195" actId="20577"/>
          <ac:spMkLst>
            <pc:docMk/>
            <pc:sldMk cId="373451564" sldId="285"/>
            <ac:spMk id="12" creationId="{44DCB927-4B95-F048-AFE0-8A185D887D01}"/>
          </ac:spMkLst>
        </pc:spChg>
      </pc:sldChg>
      <pc:sldChg chg="addSp delSp modSp">
        <pc:chgData name="Elaine Fleming" userId="9a251c9f-3bcf-4344-835a-1f65cb7a0495" providerId="ADAL" clId="{7C3D9FE5-D7C1-0B46-A4DE-2A92BF2E462E}" dt="2018-08-14T17:18:16.941" v="4247" actId="478"/>
        <pc:sldMkLst>
          <pc:docMk/>
          <pc:sldMk cId="3174451680" sldId="286"/>
        </pc:sldMkLst>
        <pc:spChg chg="add del mod">
          <ac:chgData name="Elaine Fleming" userId="9a251c9f-3bcf-4344-835a-1f65cb7a0495" providerId="ADAL" clId="{7C3D9FE5-D7C1-0B46-A4DE-2A92BF2E462E}" dt="2018-08-14T17:17:50.063" v="4205" actId="478"/>
          <ac:spMkLst>
            <pc:docMk/>
            <pc:sldMk cId="3174451680" sldId="286"/>
            <ac:spMk id="3" creationId="{1C2528C6-EF06-C84A-B8A8-3350CF3C73FD}"/>
          </ac:spMkLst>
        </pc:spChg>
        <pc:spChg chg="del">
          <ac:chgData name="Elaine Fleming" userId="9a251c9f-3bcf-4344-835a-1f65cb7a0495" providerId="ADAL" clId="{7C3D9FE5-D7C1-0B46-A4DE-2A92BF2E462E}" dt="2018-08-14T17:17:52.314" v="4206" actId="478"/>
          <ac:spMkLst>
            <pc:docMk/>
            <pc:sldMk cId="3174451680" sldId="286"/>
            <ac:spMk id="4" creationId="{A53DECAC-1775-0A47-A1A0-854BBEDC63C9}"/>
          </ac:spMkLst>
        </pc:spChg>
        <pc:spChg chg="add del mod">
          <ac:chgData name="Elaine Fleming" userId="9a251c9f-3bcf-4344-835a-1f65cb7a0495" providerId="ADAL" clId="{7C3D9FE5-D7C1-0B46-A4DE-2A92BF2E462E}" dt="2018-08-14T17:18:13.067" v="4246" actId="478"/>
          <ac:spMkLst>
            <pc:docMk/>
            <pc:sldMk cId="3174451680" sldId="286"/>
            <ac:spMk id="5" creationId="{0F17177B-A95E-A74B-9D01-1BD23F140ECA}"/>
          </ac:spMkLst>
        </pc:spChg>
        <pc:spChg chg="add del mod">
          <ac:chgData name="Elaine Fleming" userId="9a251c9f-3bcf-4344-835a-1f65cb7a0495" providerId="ADAL" clId="{7C3D9FE5-D7C1-0B46-A4DE-2A92BF2E462E}" dt="2018-08-14T17:18:16.941" v="4247" actId="478"/>
          <ac:spMkLst>
            <pc:docMk/>
            <pc:sldMk cId="3174451680" sldId="286"/>
            <ac:spMk id="6" creationId="{2047BAA9-63ED-AF40-A2F0-98E08B054AC4}"/>
          </ac:spMkLst>
        </pc:spChg>
        <pc:spChg chg="add mod">
          <ac:chgData name="Elaine Fleming" userId="9a251c9f-3bcf-4344-835a-1f65cb7a0495" providerId="ADAL" clId="{7C3D9FE5-D7C1-0B46-A4DE-2A92BF2E462E}" dt="2018-08-14T17:18:08.387" v="4245" actId="20577"/>
          <ac:spMkLst>
            <pc:docMk/>
            <pc:sldMk cId="3174451680" sldId="286"/>
            <ac:spMk id="7" creationId="{23921E86-BB73-0040-A81E-DB45F2AD7BC6}"/>
          </ac:spMkLst>
        </pc:spChg>
      </pc:sldChg>
      <pc:sldChg chg="addSp delSp modSp">
        <pc:chgData name="Elaine Fleming" userId="9a251c9f-3bcf-4344-835a-1f65cb7a0495" providerId="ADAL" clId="{7C3D9FE5-D7C1-0B46-A4DE-2A92BF2E462E}" dt="2018-08-14T16:58:50.426" v="3873" actId="948"/>
        <pc:sldMkLst>
          <pc:docMk/>
          <pc:sldMk cId="3510513918" sldId="287"/>
        </pc:sldMkLst>
        <pc:spChg chg="del mod">
          <ac:chgData name="Elaine Fleming" userId="9a251c9f-3bcf-4344-835a-1f65cb7a0495" providerId="ADAL" clId="{7C3D9FE5-D7C1-0B46-A4DE-2A92BF2E462E}" dt="2018-08-13T22:22:13.718" v="1280" actId="478"/>
          <ac:spMkLst>
            <pc:docMk/>
            <pc:sldMk cId="3510513918" sldId="287"/>
            <ac:spMk id="2" creationId="{A73CF71F-71A2-4AB4-A572-4E171CECE299}"/>
          </ac:spMkLst>
        </pc:spChg>
        <pc:spChg chg="mod">
          <ac:chgData name="Elaine Fleming" userId="9a251c9f-3bcf-4344-835a-1f65cb7a0495" providerId="ADAL" clId="{7C3D9FE5-D7C1-0B46-A4DE-2A92BF2E462E}" dt="2018-08-14T16:57:25.720" v="3869" actId="20577"/>
          <ac:spMkLst>
            <pc:docMk/>
            <pc:sldMk cId="3510513918" sldId="287"/>
            <ac:spMk id="3" creationId="{E79925C5-B0A9-4E05-A976-840EF1AB16E1}"/>
          </ac:spMkLst>
        </pc:spChg>
        <pc:spChg chg="add del mod">
          <ac:chgData name="Elaine Fleming" userId="9a251c9f-3bcf-4344-835a-1f65cb7a0495" providerId="ADAL" clId="{7C3D9FE5-D7C1-0B46-A4DE-2A92BF2E462E}" dt="2018-08-13T22:22:32.646" v="1283" actId="478"/>
          <ac:spMkLst>
            <pc:docMk/>
            <pc:sldMk cId="3510513918" sldId="287"/>
            <ac:spMk id="4" creationId="{1472FEF2-321C-BE49-8259-40B4F94E238F}"/>
          </ac:spMkLst>
        </pc:spChg>
        <pc:spChg chg="add mod">
          <ac:chgData name="Elaine Fleming" userId="9a251c9f-3bcf-4344-835a-1f65cb7a0495" providerId="ADAL" clId="{7C3D9FE5-D7C1-0B46-A4DE-2A92BF2E462E}" dt="2018-08-13T22:22:22.042" v="1282"/>
          <ac:spMkLst>
            <pc:docMk/>
            <pc:sldMk cId="3510513918" sldId="287"/>
            <ac:spMk id="5" creationId="{0B53475F-58E8-8D45-936D-76A60458C5DD}"/>
          </ac:spMkLst>
        </pc:spChg>
        <pc:spChg chg="add mod">
          <ac:chgData name="Elaine Fleming" userId="9a251c9f-3bcf-4344-835a-1f65cb7a0495" providerId="ADAL" clId="{7C3D9FE5-D7C1-0B46-A4DE-2A92BF2E462E}" dt="2018-08-14T16:58:50.426" v="3873" actId="948"/>
          <ac:spMkLst>
            <pc:docMk/>
            <pc:sldMk cId="3510513918" sldId="287"/>
            <ac:spMk id="6" creationId="{F257E5D4-3D90-D94B-A2EF-56299AB336D3}"/>
          </ac:spMkLst>
        </pc:spChg>
      </pc:sldChg>
      <pc:sldChg chg="addSp delSp modSp">
        <pc:chgData name="Elaine Fleming" userId="9a251c9f-3bcf-4344-835a-1f65cb7a0495" providerId="ADAL" clId="{7C3D9FE5-D7C1-0B46-A4DE-2A92BF2E462E}" dt="2018-08-14T17:02:52.805" v="3904" actId="12"/>
        <pc:sldMkLst>
          <pc:docMk/>
          <pc:sldMk cId="695915699" sldId="288"/>
        </pc:sldMkLst>
        <pc:spChg chg="del">
          <ac:chgData name="Elaine Fleming" userId="9a251c9f-3bcf-4344-835a-1f65cb7a0495" providerId="ADAL" clId="{7C3D9FE5-D7C1-0B46-A4DE-2A92BF2E462E}" dt="2018-08-14T16:59:43.237" v="3874" actId="478"/>
          <ac:spMkLst>
            <pc:docMk/>
            <pc:sldMk cId="695915699" sldId="288"/>
            <ac:spMk id="2" creationId="{00000000-0000-0000-0000-000000000000}"/>
          </ac:spMkLst>
        </pc:spChg>
        <pc:spChg chg="mod">
          <ac:chgData name="Elaine Fleming" userId="9a251c9f-3bcf-4344-835a-1f65cb7a0495" providerId="ADAL" clId="{7C3D9FE5-D7C1-0B46-A4DE-2A92BF2E462E}" dt="2018-08-14T17:02:52.805" v="3904" actId="12"/>
          <ac:spMkLst>
            <pc:docMk/>
            <pc:sldMk cId="695915699" sldId="288"/>
            <ac:spMk id="3" creationId="{00000000-0000-0000-0000-000000000000}"/>
          </ac:spMkLst>
        </pc:spChg>
        <pc:spChg chg="add del mod">
          <ac:chgData name="Elaine Fleming" userId="9a251c9f-3bcf-4344-835a-1f65cb7a0495" providerId="ADAL" clId="{7C3D9FE5-D7C1-0B46-A4DE-2A92BF2E462E}" dt="2018-08-14T16:59:57.007" v="3892" actId="478"/>
          <ac:spMkLst>
            <pc:docMk/>
            <pc:sldMk cId="695915699" sldId="288"/>
            <ac:spMk id="4" creationId="{ED17750F-2296-574F-8458-11BE0A53F544}"/>
          </ac:spMkLst>
        </pc:spChg>
        <pc:spChg chg="add mod">
          <ac:chgData name="Elaine Fleming" userId="9a251c9f-3bcf-4344-835a-1f65cb7a0495" providerId="ADAL" clId="{7C3D9FE5-D7C1-0B46-A4DE-2A92BF2E462E}" dt="2018-08-14T16:59:53.068" v="3891" actId="20577"/>
          <ac:spMkLst>
            <pc:docMk/>
            <pc:sldMk cId="695915699" sldId="288"/>
            <ac:spMk id="6" creationId="{EE6BCFAC-4C83-2B4A-8D7C-F309DD488649}"/>
          </ac:spMkLst>
        </pc:spChg>
        <pc:spChg chg="add del">
          <ac:chgData name="Elaine Fleming" userId="9a251c9f-3bcf-4344-835a-1f65cb7a0495" providerId="ADAL" clId="{7C3D9FE5-D7C1-0B46-A4DE-2A92BF2E462E}" dt="2018-08-14T16:59:46.279" v="3876"/>
          <ac:spMkLst>
            <pc:docMk/>
            <pc:sldMk cId="695915699" sldId="288"/>
            <ac:spMk id="7" creationId="{8D15E0A8-46DF-E24C-8DA6-2AD5663EC328}"/>
          </ac:spMkLst>
        </pc:spChg>
      </pc:sldChg>
      <pc:sldChg chg="addSp delSp add">
        <pc:chgData name="Elaine Fleming" userId="9a251c9f-3bcf-4344-835a-1f65cb7a0495" providerId="ADAL" clId="{7C3D9FE5-D7C1-0B46-A4DE-2A92BF2E462E}" dt="2018-08-13T22:42:55.745" v="1374" actId="478"/>
        <pc:sldMkLst>
          <pc:docMk/>
          <pc:sldMk cId="3562716322" sldId="289"/>
        </pc:sldMkLst>
        <pc:spChg chg="del">
          <ac:chgData name="Elaine Fleming" userId="9a251c9f-3bcf-4344-835a-1f65cb7a0495" providerId="ADAL" clId="{7C3D9FE5-D7C1-0B46-A4DE-2A92BF2E462E}" dt="2018-08-13T22:42:55.745" v="1374" actId="478"/>
          <ac:spMkLst>
            <pc:docMk/>
            <pc:sldMk cId="3562716322" sldId="289"/>
            <ac:spMk id="3" creationId="{71C7C49B-4E3A-1C42-9B72-8BEBB366A76E}"/>
          </ac:spMkLst>
        </pc:spChg>
        <pc:spChg chg="add del">
          <ac:chgData name="Elaine Fleming" userId="9a251c9f-3bcf-4344-835a-1f65cb7a0495" providerId="ADAL" clId="{7C3D9FE5-D7C1-0B46-A4DE-2A92BF2E462E}" dt="2018-08-13T22:42:50.109" v="1373"/>
          <ac:spMkLst>
            <pc:docMk/>
            <pc:sldMk cId="3562716322" sldId="289"/>
            <ac:spMk id="5" creationId="{0BC9B8AD-3CEE-7C48-8D3F-1DC1A40F888A}"/>
          </ac:spMkLst>
        </pc:spChg>
      </pc:sldChg>
      <pc:sldChg chg="addSp delSp modSp add ord">
        <pc:chgData name="Elaine Fleming" userId="9a251c9f-3bcf-4344-835a-1f65cb7a0495" providerId="ADAL" clId="{7C3D9FE5-D7C1-0B46-A4DE-2A92BF2E462E}" dt="2018-08-14T06:06:31.752" v="3760" actId="3064"/>
        <pc:sldMkLst>
          <pc:docMk/>
          <pc:sldMk cId="4196905294" sldId="290"/>
        </pc:sldMkLst>
        <pc:spChg chg="mod">
          <ac:chgData name="Elaine Fleming" userId="9a251c9f-3bcf-4344-835a-1f65cb7a0495" providerId="ADAL" clId="{7C3D9FE5-D7C1-0B46-A4DE-2A92BF2E462E}" dt="2018-08-14T06:06:31.752" v="3760" actId="3064"/>
          <ac:spMkLst>
            <pc:docMk/>
            <pc:sldMk cId="4196905294" sldId="290"/>
            <ac:spMk id="2" creationId="{8CD5AA58-E94F-BA4B-B786-F62E1041DB7A}"/>
          </ac:spMkLst>
        </pc:spChg>
        <pc:spChg chg="add del mod">
          <ac:chgData name="Elaine Fleming" userId="9a251c9f-3bcf-4344-835a-1f65cb7a0495" providerId="ADAL" clId="{7C3D9FE5-D7C1-0B46-A4DE-2A92BF2E462E}" dt="2018-08-13T23:27:40.100" v="2392" actId="478"/>
          <ac:spMkLst>
            <pc:docMk/>
            <pc:sldMk cId="4196905294" sldId="290"/>
            <ac:spMk id="4" creationId="{7D5E9955-D6E9-4248-A2AC-DC7E83D7EEBB}"/>
          </ac:spMkLst>
        </pc:spChg>
        <pc:spChg chg="del">
          <ac:chgData name="Elaine Fleming" userId="9a251c9f-3bcf-4344-835a-1f65cb7a0495" providerId="ADAL" clId="{7C3D9FE5-D7C1-0B46-A4DE-2A92BF2E462E}" dt="2018-08-13T23:27:19.408" v="2380" actId="478"/>
          <ac:spMkLst>
            <pc:docMk/>
            <pc:sldMk cId="4196905294" sldId="290"/>
            <ac:spMk id="5" creationId="{F4E3C8B5-85E0-DF4B-B1D7-DF1E853CE48D}"/>
          </ac:spMkLst>
        </pc:spChg>
        <pc:spChg chg="add del mod">
          <ac:chgData name="Elaine Fleming" userId="9a251c9f-3bcf-4344-835a-1f65cb7a0495" providerId="ADAL" clId="{7C3D9FE5-D7C1-0B46-A4DE-2A92BF2E462E}" dt="2018-08-13T23:28:28.012" v="2407" actId="478"/>
          <ac:spMkLst>
            <pc:docMk/>
            <pc:sldMk cId="4196905294" sldId="290"/>
            <ac:spMk id="6" creationId="{16349933-2579-984C-BCA6-766E38B6CDF6}"/>
          </ac:spMkLst>
        </pc:spChg>
        <pc:picChg chg="mod">
          <ac:chgData name="Elaine Fleming" userId="9a251c9f-3bcf-4344-835a-1f65cb7a0495" providerId="ADAL" clId="{7C3D9FE5-D7C1-0B46-A4DE-2A92BF2E462E}" dt="2018-08-13T23:27:34.665" v="2391" actId="29295"/>
          <ac:picMkLst>
            <pc:docMk/>
            <pc:sldMk cId="4196905294" sldId="290"/>
            <ac:picMk id="7" creationId="{845D14F4-6AC9-B041-BBA2-99D7CCA4452B}"/>
          </ac:picMkLst>
        </pc:picChg>
      </pc:sldChg>
      <pc:sldChg chg="delSp modSp add ord">
        <pc:chgData name="Elaine Fleming" userId="9a251c9f-3bcf-4344-835a-1f65cb7a0495" providerId="ADAL" clId="{7C3D9FE5-D7C1-0B46-A4DE-2A92BF2E462E}" dt="2018-08-14T06:07:18.563" v="3766" actId="3064"/>
        <pc:sldMkLst>
          <pc:docMk/>
          <pc:sldMk cId="2193593504" sldId="291"/>
        </pc:sldMkLst>
        <pc:spChg chg="del mod">
          <ac:chgData name="Elaine Fleming" userId="9a251c9f-3bcf-4344-835a-1f65cb7a0495" providerId="ADAL" clId="{7C3D9FE5-D7C1-0B46-A4DE-2A92BF2E462E}" dt="2018-08-13T23:30:18.898" v="2427" actId="478"/>
          <ac:spMkLst>
            <pc:docMk/>
            <pc:sldMk cId="2193593504" sldId="291"/>
            <ac:spMk id="7" creationId="{D4B3FBC0-CAD7-0849-88FC-57714A6F07EA}"/>
          </ac:spMkLst>
        </pc:spChg>
        <pc:spChg chg="mod">
          <ac:chgData name="Elaine Fleming" userId="9a251c9f-3bcf-4344-835a-1f65cb7a0495" providerId="ADAL" clId="{7C3D9FE5-D7C1-0B46-A4DE-2A92BF2E462E}" dt="2018-08-14T06:07:18.563" v="3766" actId="3064"/>
          <ac:spMkLst>
            <pc:docMk/>
            <pc:sldMk cId="2193593504" sldId="291"/>
            <ac:spMk id="8" creationId="{714A46BA-128E-5941-9083-4AE3A0D42DB8}"/>
          </ac:spMkLst>
        </pc:spChg>
        <pc:picChg chg="mod">
          <ac:chgData name="Elaine Fleming" userId="9a251c9f-3bcf-4344-835a-1f65cb7a0495" providerId="ADAL" clId="{7C3D9FE5-D7C1-0B46-A4DE-2A92BF2E462E}" dt="2018-08-13T23:42:35.654" v="2764" actId="1076"/>
          <ac:picMkLst>
            <pc:docMk/>
            <pc:sldMk cId="2193593504" sldId="291"/>
            <ac:picMk id="3" creationId="{E682ABB4-FD4E-FC4A-88EC-E7B097026245}"/>
          </ac:picMkLst>
        </pc:picChg>
      </pc:sldChg>
      <pc:sldChg chg="addSp delSp modSp add ord">
        <pc:chgData name="Elaine Fleming" userId="9a251c9f-3bcf-4344-835a-1f65cb7a0495" providerId="ADAL" clId="{7C3D9FE5-D7C1-0B46-A4DE-2A92BF2E462E}" dt="2018-08-14T06:07:01.797" v="3764" actId="3064"/>
        <pc:sldMkLst>
          <pc:docMk/>
          <pc:sldMk cId="316247376" sldId="292"/>
        </pc:sldMkLst>
        <pc:spChg chg="mod">
          <ac:chgData name="Elaine Fleming" userId="9a251c9f-3bcf-4344-835a-1f65cb7a0495" providerId="ADAL" clId="{7C3D9FE5-D7C1-0B46-A4DE-2A92BF2E462E}" dt="2018-08-14T06:07:01.797" v="3764" actId="3064"/>
          <ac:spMkLst>
            <pc:docMk/>
            <pc:sldMk cId="316247376" sldId="292"/>
            <ac:spMk id="2" creationId="{597A8F5D-A10B-5D4B-94CF-E1E776594610}"/>
          </ac:spMkLst>
        </pc:spChg>
        <pc:spChg chg="add del mod">
          <ac:chgData name="Elaine Fleming" userId="9a251c9f-3bcf-4344-835a-1f65cb7a0495" providerId="ADAL" clId="{7C3D9FE5-D7C1-0B46-A4DE-2A92BF2E462E}" dt="2018-08-13T23:31:58.895" v="2470" actId="478"/>
          <ac:spMkLst>
            <pc:docMk/>
            <pc:sldMk cId="316247376" sldId="292"/>
            <ac:spMk id="5" creationId="{A2F84FA4-CD95-F846-B3AD-55B9318BCF84}"/>
          </ac:spMkLst>
        </pc:spChg>
        <pc:spChg chg="del">
          <ac:chgData name="Elaine Fleming" userId="9a251c9f-3bcf-4344-835a-1f65cb7a0495" providerId="ADAL" clId="{7C3D9FE5-D7C1-0B46-A4DE-2A92BF2E462E}" dt="2018-08-13T23:31:55.614" v="2469" actId="478"/>
          <ac:spMkLst>
            <pc:docMk/>
            <pc:sldMk cId="316247376" sldId="292"/>
            <ac:spMk id="7" creationId="{24C77AAB-A116-A949-914E-CBD5E255093F}"/>
          </ac:spMkLst>
        </pc:spChg>
      </pc:sldChg>
      <pc:sldChg chg="addSp delSp modSp add ord">
        <pc:chgData name="Elaine Fleming" userId="9a251c9f-3bcf-4344-835a-1f65cb7a0495" providerId="ADAL" clId="{7C3D9FE5-D7C1-0B46-A4DE-2A92BF2E462E}" dt="2018-08-14T06:06:20.540" v="3758" actId="3064"/>
        <pc:sldMkLst>
          <pc:docMk/>
          <pc:sldMk cId="4123626440" sldId="293"/>
        </pc:sldMkLst>
        <pc:spChg chg="add del mod">
          <ac:chgData name="Elaine Fleming" userId="9a251c9f-3bcf-4344-835a-1f65cb7a0495" providerId="ADAL" clId="{7C3D9FE5-D7C1-0B46-A4DE-2A92BF2E462E}" dt="2018-08-13T23:35:09.885" v="2586" actId="478"/>
          <ac:spMkLst>
            <pc:docMk/>
            <pc:sldMk cId="4123626440" sldId="293"/>
            <ac:spMk id="3" creationId="{731A98CB-2B10-5F4E-A3B9-8E849BA14C89}"/>
          </ac:spMkLst>
        </pc:spChg>
        <pc:spChg chg="mod">
          <ac:chgData name="Elaine Fleming" userId="9a251c9f-3bcf-4344-835a-1f65cb7a0495" providerId="ADAL" clId="{7C3D9FE5-D7C1-0B46-A4DE-2A92BF2E462E}" dt="2018-08-14T06:06:20.540" v="3758" actId="3064"/>
          <ac:spMkLst>
            <pc:docMk/>
            <pc:sldMk cId="4123626440" sldId="293"/>
            <ac:spMk id="8" creationId="{84B0FD2A-032F-F348-9AAE-83CA2548B0BC}"/>
          </ac:spMkLst>
        </pc:spChg>
      </pc:sldChg>
      <pc:sldChg chg="modSp ord">
        <pc:chgData name="Elaine Fleming" userId="9a251c9f-3bcf-4344-835a-1f65cb7a0495" providerId="ADAL" clId="{7C3D9FE5-D7C1-0B46-A4DE-2A92BF2E462E}" dt="2018-08-14T17:23:17.364" v="4413"/>
        <pc:sldMkLst>
          <pc:docMk/>
          <pc:sldMk cId="2163543103" sldId="294"/>
        </pc:sldMkLst>
        <pc:spChg chg="mod">
          <ac:chgData name="Elaine Fleming" userId="9a251c9f-3bcf-4344-835a-1f65cb7a0495" providerId="ADAL" clId="{7C3D9FE5-D7C1-0B46-A4DE-2A92BF2E462E}" dt="2018-08-14T06:05:30.018" v="3756" actId="20577"/>
          <ac:spMkLst>
            <pc:docMk/>
            <pc:sldMk cId="2163543103" sldId="294"/>
            <ac:spMk id="5" creationId="{F4E3C8B5-85E0-DF4B-B1D7-DF1E853CE48D}"/>
          </ac:spMkLst>
        </pc:spChg>
      </pc:sldChg>
      <pc:sldChg chg="addSp delSp modSp">
        <pc:chgData name="Elaine Fleming" userId="9a251c9f-3bcf-4344-835a-1f65cb7a0495" providerId="ADAL" clId="{7C3D9FE5-D7C1-0B46-A4DE-2A92BF2E462E}" dt="2018-08-14T06:06:50.183" v="3762" actId="3064"/>
        <pc:sldMkLst>
          <pc:docMk/>
          <pc:sldMk cId="1225702516" sldId="295"/>
        </pc:sldMkLst>
        <pc:spChg chg="add del mod">
          <ac:chgData name="Elaine Fleming" userId="9a251c9f-3bcf-4344-835a-1f65cb7a0495" providerId="ADAL" clId="{7C3D9FE5-D7C1-0B46-A4DE-2A92BF2E462E}" dt="2018-08-14T06:04:29.362" v="3707" actId="478"/>
          <ac:spMkLst>
            <pc:docMk/>
            <pc:sldMk cId="1225702516" sldId="295"/>
            <ac:spMk id="2" creationId="{5F5DBDC1-CDCA-8C44-A5A4-798B2E36C973}"/>
          </ac:spMkLst>
        </pc:spChg>
        <pc:spChg chg="add del mod">
          <ac:chgData name="Elaine Fleming" userId="9a251c9f-3bcf-4344-835a-1f65cb7a0495" providerId="ADAL" clId="{7C3D9FE5-D7C1-0B46-A4DE-2A92BF2E462E}" dt="2018-08-14T06:04:58.433" v="3739" actId="478"/>
          <ac:spMkLst>
            <pc:docMk/>
            <pc:sldMk cId="1225702516" sldId="295"/>
            <ac:spMk id="4" creationId="{44B1C71E-F5C7-594C-821F-CCED522D1490}"/>
          </ac:spMkLst>
        </pc:spChg>
        <pc:spChg chg="add mod">
          <ac:chgData name="Elaine Fleming" userId="9a251c9f-3bcf-4344-835a-1f65cb7a0495" providerId="ADAL" clId="{7C3D9FE5-D7C1-0B46-A4DE-2A92BF2E462E}" dt="2018-08-14T06:06:50.183" v="3762" actId="3064"/>
          <ac:spMkLst>
            <pc:docMk/>
            <pc:sldMk cId="1225702516" sldId="295"/>
            <ac:spMk id="6" creationId="{DA0B9D20-ED88-654F-9A64-0863822147FC}"/>
          </ac:spMkLst>
        </pc:spChg>
        <pc:spChg chg="del mod">
          <ac:chgData name="Elaine Fleming" userId="9a251c9f-3bcf-4344-835a-1f65cb7a0495" providerId="ADAL" clId="{7C3D9FE5-D7C1-0B46-A4DE-2A92BF2E462E}" dt="2018-08-14T06:04:54.759" v="3738" actId="478"/>
          <ac:spMkLst>
            <pc:docMk/>
            <pc:sldMk cId="1225702516" sldId="295"/>
            <ac:spMk id="9" creationId="{041F9F60-FB1A-844C-8A2B-AD99D38629B4}"/>
          </ac:spMkLst>
        </pc:spChg>
      </pc:sldChg>
      <pc:sldChg chg="modSp">
        <pc:chgData name="Elaine Fleming" userId="9a251c9f-3bcf-4344-835a-1f65cb7a0495" providerId="ADAL" clId="{7C3D9FE5-D7C1-0B46-A4DE-2A92BF2E462E}" dt="2018-08-14T17:18:53.349" v="4275" actId="1036"/>
        <pc:sldMkLst>
          <pc:docMk/>
          <pc:sldMk cId="871360183" sldId="296"/>
        </pc:sldMkLst>
        <pc:spChg chg="mod">
          <ac:chgData name="Elaine Fleming" userId="9a251c9f-3bcf-4344-835a-1f65cb7a0495" providerId="ADAL" clId="{7C3D9FE5-D7C1-0B46-A4DE-2A92BF2E462E}" dt="2018-08-14T17:18:49.015" v="4260" actId="1036"/>
          <ac:spMkLst>
            <pc:docMk/>
            <pc:sldMk cId="871360183" sldId="296"/>
            <ac:spMk id="8" creationId="{BFFA74B3-0DAD-4A2C-B2C2-30B0A1822863}"/>
          </ac:spMkLst>
        </pc:spChg>
        <pc:picChg chg="mod">
          <ac:chgData name="Elaine Fleming" userId="9a251c9f-3bcf-4344-835a-1f65cb7a0495" providerId="ADAL" clId="{7C3D9FE5-D7C1-0B46-A4DE-2A92BF2E462E}" dt="2018-08-14T17:18:53.349" v="4275" actId="1036"/>
          <ac:picMkLst>
            <pc:docMk/>
            <pc:sldMk cId="871360183" sldId="296"/>
            <ac:picMk id="5" creationId="{A37D49F5-5EAB-4A9F-8C6A-AB2A72114E64}"/>
          </ac:picMkLst>
        </pc:picChg>
      </pc:sldChg>
      <pc:sldMasterChg chg="modSldLayout">
        <pc:chgData name="Elaine Fleming" userId="9a251c9f-3bcf-4344-835a-1f65cb7a0495" providerId="ADAL" clId="{7C3D9FE5-D7C1-0B46-A4DE-2A92BF2E462E}" dt="2018-08-12T03:44:01.093" v="34"/>
        <pc:sldMasterMkLst>
          <pc:docMk/>
          <pc:sldMasterMk cId="2049505587" sldId="2147483688"/>
        </pc:sldMasterMkLst>
        <pc:sldLayoutChg chg="addSp">
          <pc:chgData name="Elaine Fleming" userId="9a251c9f-3bcf-4344-835a-1f65cb7a0495" providerId="ADAL" clId="{7C3D9FE5-D7C1-0B46-A4DE-2A92BF2E462E}" dt="2018-08-12T03:44:01.093" v="34"/>
          <pc:sldLayoutMkLst>
            <pc:docMk/>
            <pc:sldMasterMk cId="2049505587" sldId="2147483688"/>
            <pc:sldLayoutMk cId="2750019903" sldId="2147483695"/>
          </pc:sldLayoutMkLst>
          <pc:spChg chg="add">
            <ac:chgData name="Elaine Fleming" userId="9a251c9f-3bcf-4344-835a-1f65cb7a0495" providerId="ADAL" clId="{7C3D9FE5-D7C1-0B46-A4DE-2A92BF2E462E}" dt="2018-08-12T03:44:01.093" v="34"/>
            <ac:spMkLst>
              <pc:docMk/>
              <pc:sldMasterMk cId="2049505587" sldId="2147483688"/>
              <pc:sldLayoutMk cId="2750019903" sldId="2147483695"/>
              <ac:spMk id="5" creationId="{D6B320CF-7829-D742-BC7A-C45C7129809C}"/>
            </ac:spMkLst>
          </pc:spChg>
        </pc:sldLayoutChg>
      </pc:sldMasterChg>
    </pc:docChg>
  </pc:docChgLst>
  <pc:docChgLst>
    <pc:chgData name="Elaine Fleming" userId="S::efleming@ucsd.edu::9a251c9f-3bcf-4344-835a-1f65cb7a0495" providerId="AD" clId="Web-{A9408A3D-B5C4-7DEB-6C1D-075462B756F6}"/>
    <pc:docChg chg="modSld">
      <pc:chgData name="Elaine Fleming" userId="S::efleming@ucsd.edu::9a251c9f-3bcf-4344-835a-1f65cb7a0495" providerId="AD" clId="Web-{A9408A3D-B5C4-7DEB-6C1D-075462B756F6}" dt="2018-08-12T04:13:35.570" v="3" actId="20577"/>
      <pc:docMkLst>
        <pc:docMk/>
      </pc:docMkLst>
      <pc:sldChg chg="modSp">
        <pc:chgData name="Elaine Fleming" userId="S::efleming@ucsd.edu::9a251c9f-3bcf-4344-835a-1f65cb7a0495" providerId="AD" clId="Web-{A9408A3D-B5C4-7DEB-6C1D-075462B756F6}" dt="2018-08-12T04:13:35.570" v="2" actId="20577"/>
        <pc:sldMkLst>
          <pc:docMk/>
          <pc:sldMk cId="3454825392" sldId="269"/>
        </pc:sldMkLst>
        <pc:spChg chg="mod">
          <ac:chgData name="Elaine Fleming" userId="S::efleming@ucsd.edu::9a251c9f-3bcf-4344-835a-1f65cb7a0495" providerId="AD" clId="Web-{A9408A3D-B5C4-7DEB-6C1D-075462B756F6}" dt="2018-08-12T04:13:35.570" v="2" actId="20577"/>
          <ac:spMkLst>
            <pc:docMk/>
            <pc:sldMk cId="3454825392" sldId="269"/>
            <ac:spMk id="6" creationId="{AE1D96E6-94B1-8048-AD70-11CCC5F0402B}"/>
          </ac:spMkLst>
        </pc:spChg>
      </pc:sldChg>
    </pc:docChg>
  </pc:docChgLst>
  <pc:docChgLst>
    <pc:chgData name="Munro, Shawn" userId="S::srmunro@ucsd.edu::a5aaacc4-0a25-419b-ad8e-faec289c7264" providerId="AD" clId="Web-{80EF9A07-3C4E-4AEC-B9D7-26729809F4A1}"/>
    <pc:docChg chg="addSld modSld sldOrd">
      <pc:chgData name="Munro, Shawn" userId="S::srmunro@ucsd.edu::a5aaacc4-0a25-419b-ad8e-faec289c7264" providerId="AD" clId="Web-{80EF9A07-3C4E-4AEC-B9D7-26729809F4A1}" dt="2018-08-01T22:41:32.927" v="22" actId="1076"/>
      <pc:docMkLst>
        <pc:docMk/>
      </pc:docMkLst>
      <pc:sldChg chg="addSp modSp add replId">
        <pc:chgData name="Munro, Shawn" userId="S::srmunro@ucsd.edu::a5aaacc4-0a25-419b-ad8e-faec289c7264" providerId="AD" clId="Web-{80EF9A07-3C4E-4AEC-B9D7-26729809F4A1}" dt="2018-08-01T22:40:52.958" v="14" actId="1076"/>
        <pc:sldMkLst>
          <pc:docMk/>
          <pc:sldMk cId="3386874061" sldId="262"/>
        </pc:sldMkLst>
        <pc:spChg chg="add mod">
          <ac:chgData name="Munro, Shawn" userId="S::srmunro@ucsd.edu::a5aaacc4-0a25-419b-ad8e-faec289c7264" providerId="AD" clId="Web-{80EF9A07-3C4E-4AEC-B9D7-26729809F4A1}" dt="2018-08-01T22:40:52.958" v="14" actId="1076"/>
          <ac:spMkLst>
            <pc:docMk/>
            <pc:sldMk cId="3386874061" sldId="262"/>
            <ac:spMk id="5" creationId="{609C0998-531C-4C13-B504-74A10AD1275E}"/>
          </ac:spMkLst>
        </pc:spChg>
        <pc:picChg chg="add mod">
          <ac:chgData name="Munro, Shawn" userId="S::srmunro@ucsd.edu::a5aaacc4-0a25-419b-ad8e-faec289c7264" providerId="AD" clId="Web-{80EF9A07-3C4E-4AEC-B9D7-26729809F4A1}" dt="2018-08-01T22:40:44.333" v="13" actId="1076"/>
          <ac:picMkLst>
            <pc:docMk/>
            <pc:sldMk cId="3386874061" sldId="262"/>
            <ac:picMk id="2" creationId="{F98BA165-F3FC-4DB7-9004-09B778CD6589}"/>
          </ac:picMkLst>
        </pc:picChg>
      </pc:sldChg>
      <pc:sldChg chg="addSp modSp add ord replId">
        <pc:chgData name="Munro, Shawn" userId="S::srmunro@ucsd.edu::a5aaacc4-0a25-419b-ad8e-faec289c7264" providerId="AD" clId="Web-{80EF9A07-3C4E-4AEC-B9D7-26729809F4A1}" dt="2018-08-01T22:41:23.052" v="20" actId="1076"/>
        <pc:sldMkLst>
          <pc:docMk/>
          <pc:sldMk cId="412629854" sldId="263"/>
        </pc:sldMkLst>
        <pc:spChg chg="add mod">
          <ac:chgData name="Munro, Shawn" userId="S::srmunro@ucsd.edu::a5aaacc4-0a25-419b-ad8e-faec289c7264" providerId="AD" clId="Web-{80EF9A07-3C4E-4AEC-B9D7-26729809F4A1}" dt="2018-08-01T22:41:17.114" v="18" actId="1076"/>
          <ac:spMkLst>
            <pc:docMk/>
            <pc:sldMk cId="412629854" sldId="263"/>
            <ac:spMk id="5" creationId="{E96292B4-0AE7-4985-9EA9-E00742704FC2}"/>
          </ac:spMkLst>
        </pc:spChg>
        <pc:spChg chg="add mod">
          <ac:chgData name="Munro, Shawn" userId="S::srmunro@ucsd.edu::a5aaacc4-0a25-419b-ad8e-faec289c7264" providerId="AD" clId="Web-{80EF9A07-3C4E-4AEC-B9D7-26729809F4A1}" dt="2018-08-01T22:41:17.114" v="19" actId="1076"/>
          <ac:spMkLst>
            <pc:docMk/>
            <pc:sldMk cId="412629854" sldId="263"/>
            <ac:spMk id="6" creationId="{4975E620-15CC-4E36-B6EC-EA311DCE274A}"/>
          </ac:spMkLst>
        </pc:spChg>
        <pc:picChg chg="add mod">
          <ac:chgData name="Munro, Shawn" userId="S::srmunro@ucsd.edu::a5aaacc4-0a25-419b-ad8e-faec289c7264" providerId="AD" clId="Web-{80EF9A07-3C4E-4AEC-B9D7-26729809F4A1}" dt="2018-08-01T22:41:23.052" v="20" actId="1076"/>
          <ac:picMkLst>
            <pc:docMk/>
            <pc:sldMk cId="412629854" sldId="263"/>
            <ac:picMk id="3" creationId="{5233015A-4ACC-4FCE-828A-54C707F36761}"/>
          </ac:picMkLst>
        </pc:picChg>
      </pc:sldChg>
      <pc:sldChg chg="addSp modSp add replId">
        <pc:chgData name="Munro, Shawn" userId="S::srmunro@ucsd.edu::a5aaacc4-0a25-419b-ad8e-faec289c7264" providerId="AD" clId="Web-{80EF9A07-3C4E-4AEC-B9D7-26729809F4A1}" dt="2018-08-01T22:41:32.927" v="22" actId="1076"/>
        <pc:sldMkLst>
          <pc:docMk/>
          <pc:sldMk cId="522748524" sldId="264"/>
        </pc:sldMkLst>
        <pc:spChg chg="add mod">
          <ac:chgData name="Munro, Shawn" userId="S::srmunro@ucsd.edu::a5aaacc4-0a25-419b-ad8e-faec289c7264" providerId="AD" clId="Web-{80EF9A07-3C4E-4AEC-B9D7-26729809F4A1}" dt="2018-08-01T22:41:32.927" v="22" actId="1076"/>
          <ac:spMkLst>
            <pc:docMk/>
            <pc:sldMk cId="522748524" sldId="264"/>
            <ac:spMk id="5" creationId="{D5D3152A-F601-411B-AC1A-C6444AB0C00A}"/>
          </ac:spMkLst>
        </pc:spChg>
        <pc:picChg chg="add">
          <ac:chgData name="Munro, Shawn" userId="S::srmunro@ucsd.edu::a5aaacc4-0a25-419b-ad8e-faec289c7264" providerId="AD" clId="Web-{80EF9A07-3C4E-4AEC-B9D7-26729809F4A1}" dt="2018-08-01T22:39:37.004" v="4"/>
          <ac:picMkLst>
            <pc:docMk/>
            <pc:sldMk cId="522748524" sldId="264"/>
            <ac:picMk id="3" creationId="{66776135-C13D-4D88-8F5A-86D254F795AA}"/>
          </ac:picMkLst>
        </pc:picChg>
        <pc:picChg chg="add">
          <ac:chgData name="Munro, Shawn" userId="S::srmunro@ucsd.edu::a5aaacc4-0a25-419b-ad8e-faec289c7264" providerId="AD" clId="Web-{80EF9A07-3C4E-4AEC-B9D7-26729809F4A1}" dt="2018-08-01T22:39:37.004" v="4"/>
          <ac:picMkLst>
            <pc:docMk/>
            <pc:sldMk cId="522748524" sldId="264"/>
            <ac:picMk id="6" creationId="{2A3C6B07-4A42-4337-93AD-A98EA3556A7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CDB5AF-B523-4D9B-B7D2-3F2F08EEEAF3}" type="doc">
      <dgm:prSet loTypeId="urn:microsoft.com/office/officeart/2011/layout/CircleProcess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711875-8767-4C49-A7A9-FB848BA9B21D}">
      <dgm:prSet phldrT="[Text]" custT="1"/>
      <dgm:spPr/>
      <dgm:t>
        <a:bodyPr/>
        <a:lstStyle/>
        <a:p>
          <a:pPr>
            <a:lnSpc>
              <a:spcPct val="70000"/>
            </a:lnSpc>
          </a:pPr>
          <a:r>
            <a:rPr lang="en-US" sz="1800" b="1" dirty="0">
              <a:solidFill>
                <a:schemeClr val="accent4"/>
              </a:solidFill>
            </a:rPr>
            <a:t>Business Process Analysis</a:t>
          </a:r>
        </a:p>
        <a:p>
          <a:pPr>
            <a:lnSpc>
              <a:spcPct val="70000"/>
            </a:lnSpc>
          </a:pPr>
          <a:r>
            <a:rPr lang="en-US" sz="1200" dirty="0">
              <a:solidFill>
                <a:schemeClr val="accent4"/>
              </a:solidFill>
            </a:rPr>
            <a:t>Jan-17 – </a:t>
          </a:r>
        </a:p>
        <a:p>
          <a:pPr>
            <a:lnSpc>
              <a:spcPct val="70000"/>
            </a:lnSpc>
          </a:pPr>
          <a:r>
            <a:rPr lang="en-US" sz="1200" dirty="0">
              <a:solidFill>
                <a:schemeClr val="accent4"/>
              </a:solidFill>
            </a:rPr>
            <a:t>Jul-17</a:t>
          </a:r>
        </a:p>
      </dgm:t>
    </dgm:pt>
    <dgm:pt modelId="{CEC35E99-23D3-4C9A-A37D-6442B461A020}" type="parTrans" cxnId="{28D245B1-249F-47D9-868B-E145EC5C9EEA}">
      <dgm:prSet/>
      <dgm:spPr/>
      <dgm:t>
        <a:bodyPr/>
        <a:lstStyle/>
        <a:p>
          <a:endParaRPr lang="en-US"/>
        </a:p>
      </dgm:t>
    </dgm:pt>
    <dgm:pt modelId="{15F3FD65-F278-47B2-BB95-996724824607}" type="sibTrans" cxnId="{28D245B1-249F-47D9-868B-E145EC5C9EEA}">
      <dgm:prSet/>
      <dgm:spPr/>
      <dgm:t>
        <a:bodyPr/>
        <a:lstStyle/>
        <a:p>
          <a:endParaRPr lang="en-US"/>
        </a:p>
      </dgm:t>
    </dgm:pt>
    <dgm:pt modelId="{BBDA9DF4-C18E-4AFE-B118-858ED460D712}">
      <dgm:prSet phldrT="[Text]" custT="1"/>
      <dgm:spPr/>
      <dgm:t>
        <a:bodyPr/>
        <a:lstStyle/>
        <a:p>
          <a:pPr>
            <a:lnSpc>
              <a:spcPct val="70000"/>
            </a:lnSpc>
          </a:pPr>
          <a:r>
            <a:rPr lang="en-US" sz="1800" b="1" dirty="0">
              <a:solidFill>
                <a:schemeClr val="accent4"/>
              </a:solidFill>
            </a:rPr>
            <a:t>Friction Analysis</a:t>
          </a:r>
        </a:p>
        <a:p>
          <a:pPr>
            <a:lnSpc>
              <a:spcPct val="70000"/>
            </a:lnSpc>
          </a:pPr>
          <a:r>
            <a:rPr lang="en-US" sz="1200" dirty="0">
              <a:solidFill>
                <a:schemeClr val="accent4"/>
              </a:solidFill>
            </a:rPr>
            <a:t>Jul-17 – </a:t>
          </a:r>
        </a:p>
        <a:p>
          <a:pPr>
            <a:lnSpc>
              <a:spcPct val="70000"/>
            </a:lnSpc>
          </a:pPr>
          <a:r>
            <a:rPr lang="en-US" sz="1200" dirty="0">
              <a:solidFill>
                <a:schemeClr val="accent4"/>
              </a:solidFill>
            </a:rPr>
            <a:t>Aug-17</a:t>
          </a:r>
        </a:p>
      </dgm:t>
    </dgm:pt>
    <dgm:pt modelId="{97048EB2-C9D7-48AC-89EF-72A0950CA99E}" type="parTrans" cxnId="{4C74DF5B-1E9D-4D57-AFAF-B152F36A9684}">
      <dgm:prSet/>
      <dgm:spPr/>
      <dgm:t>
        <a:bodyPr/>
        <a:lstStyle/>
        <a:p>
          <a:endParaRPr lang="en-US"/>
        </a:p>
      </dgm:t>
    </dgm:pt>
    <dgm:pt modelId="{CAA34D1E-4680-4DC3-9973-0F3F58B7571E}" type="sibTrans" cxnId="{4C74DF5B-1E9D-4D57-AFAF-B152F36A9684}">
      <dgm:prSet/>
      <dgm:spPr/>
      <dgm:t>
        <a:bodyPr/>
        <a:lstStyle/>
        <a:p>
          <a:endParaRPr lang="en-US"/>
        </a:p>
      </dgm:t>
    </dgm:pt>
    <dgm:pt modelId="{2EA863C1-5E7C-4E14-87DF-6D2047431DD4}">
      <dgm:prSet phldrT="[Text]" custT="1"/>
      <dgm:spPr/>
      <dgm:t>
        <a:bodyPr/>
        <a:lstStyle/>
        <a:p>
          <a:pPr>
            <a:lnSpc>
              <a:spcPct val="70000"/>
            </a:lnSpc>
          </a:pPr>
          <a:r>
            <a:rPr lang="en-US" sz="2000" b="1" dirty="0">
              <a:solidFill>
                <a:schemeClr val="accent4"/>
              </a:solidFill>
            </a:rPr>
            <a:t>RFP</a:t>
          </a:r>
          <a:endParaRPr lang="en-US" sz="1800" b="1" dirty="0">
            <a:solidFill>
              <a:schemeClr val="accent4"/>
            </a:solidFill>
          </a:endParaRPr>
        </a:p>
        <a:p>
          <a:pPr>
            <a:lnSpc>
              <a:spcPct val="70000"/>
            </a:lnSpc>
          </a:pPr>
          <a:r>
            <a:rPr lang="en-US" sz="1200" dirty="0">
              <a:solidFill>
                <a:schemeClr val="accent4"/>
              </a:solidFill>
            </a:rPr>
            <a:t>Sep-17 – </a:t>
          </a:r>
          <a:br>
            <a:rPr lang="en-US" sz="1200" dirty="0">
              <a:solidFill>
                <a:schemeClr val="accent4"/>
              </a:solidFill>
            </a:rPr>
          </a:br>
          <a:r>
            <a:rPr lang="en-US" sz="1200" dirty="0">
              <a:solidFill>
                <a:schemeClr val="accent4"/>
              </a:solidFill>
            </a:rPr>
            <a:t>Nov-17</a:t>
          </a:r>
        </a:p>
      </dgm:t>
    </dgm:pt>
    <dgm:pt modelId="{E3E495B1-E6C4-4475-8961-6D729B0CC29F}" type="parTrans" cxnId="{35304C92-5C3D-4F36-B1DD-E6CF113AC093}">
      <dgm:prSet/>
      <dgm:spPr/>
      <dgm:t>
        <a:bodyPr/>
        <a:lstStyle/>
        <a:p>
          <a:endParaRPr lang="en-US"/>
        </a:p>
      </dgm:t>
    </dgm:pt>
    <dgm:pt modelId="{7B759DFD-6996-4CB5-B8C9-1CCC1ABC34FF}" type="sibTrans" cxnId="{35304C92-5C3D-4F36-B1DD-E6CF113AC093}">
      <dgm:prSet/>
      <dgm:spPr/>
      <dgm:t>
        <a:bodyPr/>
        <a:lstStyle/>
        <a:p>
          <a:endParaRPr lang="en-US"/>
        </a:p>
      </dgm:t>
    </dgm:pt>
    <dgm:pt modelId="{1E8B5530-77AC-4D01-BFD2-1C3EC5AF505A}">
      <dgm:prSet phldrT="[Text]" custT="1"/>
      <dgm:spPr/>
      <dgm:t>
        <a:bodyPr/>
        <a:lstStyle/>
        <a:p>
          <a:pPr>
            <a:lnSpc>
              <a:spcPct val="70000"/>
            </a:lnSpc>
          </a:pPr>
          <a:endParaRPr lang="en-US" sz="1200" dirty="0">
            <a:solidFill>
              <a:schemeClr val="accent4"/>
            </a:solidFill>
          </a:endParaRPr>
        </a:p>
      </dgm:t>
    </dgm:pt>
    <dgm:pt modelId="{9566C60B-DF05-424C-AE31-AA08ED52EE81}" type="parTrans" cxnId="{41FFED79-1516-44BA-B710-6476DBD97BA9}">
      <dgm:prSet/>
      <dgm:spPr/>
      <dgm:t>
        <a:bodyPr/>
        <a:lstStyle/>
        <a:p>
          <a:endParaRPr lang="en-US"/>
        </a:p>
      </dgm:t>
    </dgm:pt>
    <dgm:pt modelId="{EF834DAE-CF72-4E5A-BCC4-ACD05F80C7AC}" type="sibTrans" cxnId="{41FFED79-1516-44BA-B710-6476DBD97BA9}">
      <dgm:prSet/>
      <dgm:spPr/>
      <dgm:t>
        <a:bodyPr/>
        <a:lstStyle/>
        <a:p>
          <a:endParaRPr lang="en-US"/>
        </a:p>
      </dgm:t>
    </dgm:pt>
    <dgm:pt modelId="{A03CB418-1C82-40E1-A53E-C44FCCE6D425}">
      <dgm:prSet phldrT="[Text]" custT="1"/>
      <dgm:spPr/>
      <dgm:t>
        <a:bodyPr/>
        <a:lstStyle/>
        <a:p>
          <a:pPr>
            <a:lnSpc>
              <a:spcPct val="70000"/>
            </a:lnSpc>
          </a:pPr>
          <a:r>
            <a:rPr lang="en-US" sz="1800" b="1" dirty="0">
              <a:solidFill>
                <a:schemeClr val="accent4"/>
              </a:solidFill>
            </a:rPr>
            <a:t>Scoring, Review &amp; Approval</a:t>
          </a:r>
        </a:p>
        <a:p>
          <a:pPr>
            <a:lnSpc>
              <a:spcPct val="70000"/>
            </a:lnSpc>
          </a:pPr>
          <a:r>
            <a:rPr lang="en-US" sz="1200" dirty="0">
              <a:solidFill>
                <a:schemeClr val="accent4"/>
              </a:solidFill>
            </a:rPr>
            <a:t>Aug-18</a:t>
          </a:r>
        </a:p>
      </dgm:t>
    </dgm:pt>
    <dgm:pt modelId="{A65E2D0C-2A80-4E9F-B6BC-D2C84AD3E934}" type="parTrans" cxnId="{0F1E57FA-201C-4D94-B76D-7AC13AC9CDC9}">
      <dgm:prSet/>
      <dgm:spPr/>
      <dgm:t>
        <a:bodyPr/>
        <a:lstStyle/>
        <a:p>
          <a:endParaRPr lang="en-US"/>
        </a:p>
      </dgm:t>
    </dgm:pt>
    <dgm:pt modelId="{F8CCE23C-0BD7-4291-87EF-1BDD635D2EFD}" type="sibTrans" cxnId="{0F1E57FA-201C-4D94-B76D-7AC13AC9CDC9}">
      <dgm:prSet/>
      <dgm:spPr/>
      <dgm:t>
        <a:bodyPr/>
        <a:lstStyle/>
        <a:p>
          <a:endParaRPr lang="en-US"/>
        </a:p>
      </dgm:t>
    </dgm:pt>
    <dgm:pt modelId="{73F2CF48-16E3-4C84-820D-1A0F3AB2B625}">
      <dgm:prSet phldrT="[Text]" custT="1"/>
      <dgm:spPr/>
      <dgm:t>
        <a:bodyPr/>
        <a:lstStyle/>
        <a:p>
          <a:r>
            <a:rPr lang="en-US" sz="2000" b="1" dirty="0">
              <a:solidFill>
                <a:schemeClr val="accent4"/>
              </a:solidFill>
            </a:rPr>
            <a:t>CRP</a:t>
          </a:r>
          <a:endParaRPr lang="en-US" sz="2100" b="1" dirty="0">
            <a:solidFill>
              <a:schemeClr val="accent4"/>
            </a:solidFill>
          </a:endParaRPr>
        </a:p>
        <a:p>
          <a:r>
            <a:rPr lang="en-US" sz="1200" dirty="0">
              <a:solidFill>
                <a:schemeClr val="accent4"/>
              </a:solidFill>
            </a:rPr>
            <a:t>May-18 – </a:t>
          </a:r>
        </a:p>
        <a:p>
          <a:r>
            <a:rPr lang="en-US" sz="1200" dirty="0">
              <a:solidFill>
                <a:schemeClr val="accent4"/>
              </a:solidFill>
            </a:rPr>
            <a:t>Jul-18</a:t>
          </a:r>
        </a:p>
      </dgm:t>
    </dgm:pt>
    <dgm:pt modelId="{BD818711-E9AF-4C69-A505-378F89B30D31}" type="parTrans" cxnId="{96DBE185-CBDC-4790-BE91-2C84B52DF8F9}">
      <dgm:prSet/>
      <dgm:spPr/>
      <dgm:t>
        <a:bodyPr/>
        <a:lstStyle/>
        <a:p>
          <a:endParaRPr lang="en-US"/>
        </a:p>
      </dgm:t>
    </dgm:pt>
    <dgm:pt modelId="{E199AAAA-04F7-44E0-83EA-7AFA94509098}" type="sibTrans" cxnId="{96DBE185-CBDC-4790-BE91-2C84B52DF8F9}">
      <dgm:prSet/>
      <dgm:spPr/>
      <dgm:t>
        <a:bodyPr/>
        <a:lstStyle/>
        <a:p>
          <a:endParaRPr lang="en-US"/>
        </a:p>
      </dgm:t>
    </dgm:pt>
    <dgm:pt modelId="{8D9A5C29-ADE6-41D1-824E-D3CB40689577}">
      <dgm:prSet phldrT="[Text]" custT="1"/>
      <dgm:spPr/>
      <dgm:t>
        <a:bodyPr/>
        <a:lstStyle/>
        <a:p>
          <a:pPr>
            <a:lnSpc>
              <a:spcPct val="70000"/>
            </a:lnSpc>
          </a:pPr>
          <a:r>
            <a:rPr lang="en-US" sz="1800" b="1" dirty="0">
              <a:solidFill>
                <a:schemeClr val="accent4"/>
              </a:solidFill>
            </a:rPr>
            <a:t>FIS Selection</a:t>
          </a:r>
        </a:p>
        <a:p>
          <a:pPr>
            <a:lnSpc>
              <a:spcPct val="70000"/>
            </a:lnSpc>
          </a:pPr>
          <a:r>
            <a:rPr lang="en-US" sz="1200" dirty="0">
              <a:solidFill>
                <a:schemeClr val="accent4"/>
              </a:solidFill>
            </a:rPr>
            <a:t>Sep-18</a:t>
          </a:r>
        </a:p>
      </dgm:t>
    </dgm:pt>
    <dgm:pt modelId="{42D103C8-DB6A-4FAB-AEF4-422989E4AC1D}" type="parTrans" cxnId="{C7151EA8-9171-4995-A41D-2CEF4CE4CC98}">
      <dgm:prSet/>
      <dgm:spPr/>
      <dgm:t>
        <a:bodyPr/>
        <a:lstStyle/>
        <a:p>
          <a:endParaRPr lang="en-US"/>
        </a:p>
      </dgm:t>
    </dgm:pt>
    <dgm:pt modelId="{8D20866D-545B-4E1D-B421-2304E8BA921D}" type="sibTrans" cxnId="{C7151EA8-9171-4995-A41D-2CEF4CE4CC98}">
      <dgm:prSet/>
      <dgm:spPr/>
      <dgm:t>
        <a:bodyPr/>
        <a:lstStyle/>
        <a:p>
          <a:endParaRPr lang="en-US"/>
        </a:p>
      </dgm:t>
    </dgm:pt>
    <dgm:pt modelId="{F03913BE-754D-4F0E-A3CC-A5B8273A3307}">
      <dgm:prSet phldrT="[Text]" custT="1"/>
      <dgm:spPr/>
      <dgm:t>
        <a:bodyPr/>
        <a:lstStyle/>
        <a:p>
          <a:pPr>
            <a:lnSpc>
              <a:spcPct val="70000"/>
            </a:lnSpc>
          </a:pPr>
          <a:r>
            <a:rPr lang="en-US" sz="2800" b="1">
              <a:solidFill>
                <a:schemeClr val="accent4"/>
              </a:solidFill>
            </a:rPr>
            <a:t>GO!</a:t>
          </a:r>
          <a:endParaRPr lang="en-US" sz="2800" b="1" dirty="0">
            <a:solidFill>
              <a:schemeClr val="accent4"/>
            </a:solidFill>
          </a:endParaRPr>
        </a:p>
      </dgm:t>
    </dgm:pt>
    <dgm:pt modelId="{BC0E5B40-3D22-47FA-9BCE-71B4B81FECF4}" type="parTrans" cxnId="{97DE037D-2D07-4199-8525-8D2CFCE74A55}">
      <dgm:prSet/>
      <dgm:spPr/>
      <dgm:t>
        <a:bodyPr/>
        <a:lstStyle/>
        <a:p>
          <a:endParaRPr lang="en-US"/>
        </a:p>
      </dgm:t>
    </dgm:pt>
    <dgm:pt modelId="{E9EFF7A2-07F4-4CE5-9B92-1C72BBF9296E}" type="sibTrans" cxnId="{97DE037D-2D07-4199-8525-8D2CFCE74A55}">
      <dgm:prSet/>
      <dgm:spPr/>
      <dgm:t>
        <a:bodyPr/>
        <a:lstStyle/>
        <a:p>
          <a:endParaRPr lang="en-US"/>
        </a:p>
      </dgm:t>
    </dgm:pt>
    <dgm:pt modelId="{E2CFBEBF-DF39-4040-BC43-C2FAB72F14CC}" type="pres">
      <dgm:prSet presAssocID="{6DCDB5AF-B523-4D9B-B7D2-3F2F08EEEAF3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37D38D6D-D347-4C31-82CF-1BD27C24AD45}" type="pres">
      <dgm:prSet presAssocID="{F03913BE-754D-4F0E-A3CC-A5B8273A3307}" presName="Accent8" presStyleCnt="0"/>
      <dgm:spPr/>
    </dgm:pt>
    <dgm:pt modelId="{44CF1A72-10FB-4D34-AB18-30407BCCAE6D}" type="pres">
      <dgm:prSet presAssocID="{F03913BE-754D-4F0E-A3CC-A5B8273A3307}" presName="Accent" presStyleLbl="node1" presStyleIdx="0" presStyleCnt="8"/>
      <dgm:spPr/>
    </dgm:pt>
    <dgm:pt modelId="{66175A8F-5801-4B34-A559-52415A418A93}" type="pres">
      <dgm:prSet presAssocID="{F03913BE-754D-4F0E-A3CC-A5B8273A3307}" presName="ParentBackground8" presStyleCnt="0"/>
      <dgm:spPr/>
    </dgm:pt>
    <dgm:pt modelId="{6288E3B2-A72F-4184-8583-87929DB1274E}" type="pres">
      <dgm:prSet presAssocID="{F03913BE-754D-4F0E-A3CC-A5B8273A3307}" presName="ParentBackground" presStyleLbl="fgAcc1" presStyleIdx="0" presStyleCnt="8"/>
      <dgm:spPr/>
    </dgm:pt>
    <dgm:pt modelId="{C7178741-7321-49C1-8B7E-EA792B895E15}" type="pres">
      <dgm:prSet presAssocID="{F03913BE-754D-4F0E-A3CC-A5B8273A3307}" presName="Parent8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1C3DD78C-C5D2-464D-8DCE-ABAD42DF5174}" type="pres">
      <dgm:prSet presAssocID="{8D9A5C29-ADE6-41D1-824E-D3CB40689577}" presName="Accent7" presStyleCnt="0"/>
      <dgm:spPr/>
    </dgm:pt>
    <dgm:pt modelId="{121E1F18-ED8C-4B9B-A259-05F6FDC16479}" type="pres">
      <dgm:prSet presAssocID="{8D9A5C29-ADE6-41D1-824E-D3CB40689577}" presName="Accent" presStyleLbl="node1" presStyleIdx="1" presStyleCnt="8"/>
      <dgm:spPr/>
    </dgm:pt>
    <dgm:pt modelId="{2F18DD46-10F6-4044-BE4C-9272739EBCA3}" type="pres">
      <dgm:prSet presAssocID="{8D9A5C29-ADE6-41D1-824E-D3CB40689577}" presName="ParentBackground7" presStyleCnt="0"/>
      <dgm:spPr/>
    </dgm:pt>
    <dgm:pt modelId="{9C1F57D0-9B60-4ABF-B0B3-03F6B01E0C30}" type="pres">
      <dgm:prSet presAssocID="{8D9A5C29-ADE6-41D1-824E-D3CB40689577}" presName="ParentBackground" presStyleLbl="fgAcc1" presStyleIdx="1" presStyleCnt="8"/>
      <dgm:spPr/>
    </dgm:pt>
    <dgm:pt modelId="{3C35E005-349A-4C73-B9E3-6A2239B34919}" type="pres">
      <dgm:prSet presAssocID="{8D9A5C29-ADE6-41D1-824E-D3CB40689577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78B4B6D-7DEF-4F9B-B48F-7353BA56E1A9}" type="pres">
      <dgm:prSet presAssocID="{A03CB418-1C82-40E1-A53E-C44FCCE6D425}" presName="Accent6" presStyleCnt="0"/>
      <dgm:spPr/>
    </dgm:pt>
    <dgm:pt modelId="{EE1150C1-0812-4289-8C93-7D3C231AC849}" type="pres">
      <dgm:prSet presAssocID="{A03CB418-1C82-40E1-A53E-C44FCCE6D425}" presName="Accent" presStyleLbl="node1" presStyleIdx="2" presStyleCnt="8"/>
      <dgm:spPr/>
    </dgm:pt>
    <dgm:pt modelId="{4F6AE532-1ABA-4507-903F-2A7CF2FF4921}" type="pres">
      <dgm:prSet presAssocID="{A03CB418-1C82-40E1-A53E-C44FCCE6D425}" presName="ParentBackground6" presStyleCnt="0"/>
      <dgm:spPr/>
    </dgm:pt>
    <dgm:pt modelId="{DD7913F1-A287-4205-9CBC-8F941D3B0E3D}" type="pres">
      <dgm:prSet presAssocID="{A03CB418-1C82-40E1-A53E-C44FCCE6D425}" presName="ParentBackground" presStyleLbl="fgAcc1" presStyleIdx="2" presStyleCnt="8"/>
      <dgm:spPr/>
    </dgm:pt>
    <dgm:pt modelId="{7EF767B5-0FD5-48D3-B9B1-B33C1437E7E8}" type="pres">
      <dgm:prSet presAssocID="{A03CB418-1C82-40E1-A53E-C44FCCE6D425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7BADC37-626D-4196-8622-519682D28F26}" type="pres">
      <dgm:prSet presAssocID="{73F2CF48-16E3-4C84-820D-1A0F3AB2B625}" presName="Accent5" presStyleCnt="0"/>
      <dgm:spPr/>
    </dgm:pt>
    <dgm:pt modelId="{ACE73A8C-ECB6-4D65-84DB-9A315A439855}" type="pres">
      <dgm:prSet presAssocID="{73F2CF48-16E3-4C84-820D-1A0F3AB2B625}" presName="Accent" presStyleLbl="node1" presStyleIdx="3" presStyleCnt="8"/>
      <dgm:spPr/>
    </dgm:pt>
    <dgm:pt modelId="{6AC48A60-C39D-43A6-A10E-28CF19446F51}" type="pres">
      <dgm:prSet presAssocID="{73F2CF48-16E3-4C84-820D-1A0F3AB2B625}" presName="ParentBackground5" presStyleCnt="0"/>
      <dgm:spPr/>
    </dgm:pt>
    <dgm:pt modelId="{ACF32513-D481-49FB-8963-AE6226A54925}" type="pres">
      <dgm:prSet presAssocID="{73F2CF48-16E3-4C84-820D-1A0F3AB2B625}" presName="ParentBackground" presStyleLbl="fgAcc1" presStyleIdx="3" presStyleCnt="8"/>
      <dgm:spPr/>
    </dgm:pt>
    <dgm:pt modelId="{14E8E8BB-BFC2-410C-81EF-5AC883D63B7B}" type="pres">
      <dgm:prSet presAssocID="{73F2CF48-16E3-4C84-820D-1A0F3AB2B625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15EB504-6088-407F-B780-FA027A84C5F2}" type="pres">
      <dgm:prSet presAssocID="{1E8B5530-77AC-4D01-BFD2-1C3EC5AF505A}" presName="Accent4" presStyleCnt="0"/>
      <dgm:spPr/>
    </dgm:pt>
    <dgm:pt modelId="{B9F18F1B-AAD6-4E53-A006-9E680EC121BE}" type="pres">
      <dgm:prSet presAssocID="{1E8B5530-77AC-4D01-BFD2-1C3EC5AF505A}" presName="Accent" presStyleLbl="node1" presStyleIdx="4" presStyleCnt="8"/>
      <dgm:spPr/>
    </dgm:pt>
    <dgm:pt modelId="{25E5A44B-68A1-46FE-8452-533C5C37CA6B}" type="pres">
      <dgm:prSet presAssocID="{1E8B5530-77AC-4D01-BFD2-1C3EC5AF505A}" presName="ParentBackground4" presStyleCnt="0"/>
      <dgm:spPr/>
    </dgm:pt>
    <dgm:pt modelId="{ADB4DBE6-A19B-4E22-A908-9A7B0FC5BFCB}" type="pres">
      <dgm:prSet presAssocID="{1E8B5530-77AC-4D01-BFD2-1C3EC5AF505A}" presName="ParentBackground" presStyleLbl="fgAcc1" presStyleIdx="4" presStyleCnt="8"/>
      <dgm:spPr/>
    </dgm:pt>
    <dgm:pt modelId="{9E81661D-7207-4D6D-BCFB-BFCEE1951D5E}" type="pres">
      <dgm:prSet presAssocID="{1E8B5530-77AC-4D01-BFD2-1C3EC5AF505A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A33B625-4E84-4C67-9060-9C6DA4BE7021}" type="pres">
      <dgm:prSet presAssocID="{2EA863C1-5E7C-4E14-87DF-6D2047431DD4}" presName="Accent3" presStyleCnt="0"/>
      <dgm:spPr/>
    </dgm:pt>
    <dgm:pt modelId="{39FF921C-CBA8-4E73-BB87-F77C0AF01910}" type="pres">
      <dgm:prSet presAssocID="{2EA863C1-5E7C-4E14-87DF-6D2047431DD4}" presName="Accent" presStyleLbl="node1" presStyleIdx="5" presStyleCnt="8"/>
      <dgm:spPr/>
    </dgm:pt>
    <dgm:pt modelId="{F5E484AC-3E8F-42C9-B72F-CC59D73D13DF}" type="pres">
      <dgm:prSet presAssocID="{2EA863C1-5E7C-4E14-87DF-6D2047431DD4}" presName="ParentBackground3" presStyleCnt="0"/>
      <dgm:spPr/>
    </dgm:pt>
    <dgm:pt modelId="{A6EC273E-6BFB-4CE9-8EF0-FD3619836648}" type="pres">
      <dgm:prSet presAssocID="{2EA863C1-5E7C-4E14-87DF-6D2047431DD4}" presName="ParentBackground" presStyleLbl="fgAcc1" presStyleIdx="5" presStyleCnt="8"/>
      <dgm:spPr/>
    </dgm:pt>
    <dgm:pt modelId="{116D067D-4816-40CB-9879-AB3175CDDE4C}" type="pres">
      <dgm:prSet presAssocID="{2EA863C1-5E7C-4E14-87DF-6D2047431DD4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CA3439E-6AA3-4EED-B70F-FB196F645330}" type="pres">
      <dgm:prSet presAssocID="{BBDA9DF4-C18E-4AFE-B118-858ED460D712}" presName="Accent2" presStyleCnt="0"/>
      <dgm:spPr/>
    </dgm:pt>
    <dgm:pt modelId="{10129555-1EE8-4A25-A3F4-FAFCE99B8DD4}" type="pres">
      <dgm:prSet presAssocID="{BBDA9DF4-C18E-4AFE-B118-858ED460D712}" presName="Accent" presStyleLbl="node1" presStyleIdx="6" presStyleCnt="8"/>
      <dgm:spPr/>
    </dgm:pt>
    <dgm:pt modelId="{C42FF03C-6929-4649-8EE0-4B97342D9510}" type="pres">
      <dgm:prSet presAssocID="{BBDA9DF4-C18E-4AFE-B118-858ED460D712}" presName="ParentBackground2" presStyleCnt="0"/>
      <dgm:spPr/>
    </dgm:pt>
    <dgm:pt modelId="{5CB39348-DBEE-4DE1-8566-7B35A6121F8E}" type="pres">
      <dgm:prSet presAssocID="{BBDA9DF4-C18E-4AFE-B118-858ED460D712}" presName="ParentBackground" presStyleLbl="fgAcc1" presStyleIdx="6" presStyleCnt="8"/>
      <dgm:spPr/>
    </dgm:pt>
    <dgm:pt modelId="{7DFBD253-C469-43ED-A7B2-5A9F7FF1B056}" type="pres">
      <dgm:prSet presAssocID="{BBDA9DF4-C18E-4AFE-B118-858ED460D71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27D2CF0-1AC6-4F06-AE2E-FD2C9A00ECE2}" type="pres">
      <dgm:prSet presAssocID="{74711875-8767-4C49-A7A9-FB848BA9B21D}" presName="Accent1" presStyleCnt="0"/>
      <dgm:spPr/>
    </dgm:pt>
    <dgm:pt modelId="{13DBB398-4840-448E-91FD-33C73910D044}" type="pres">
      <dgm:prSet presAssocID="{74711875-8767-4C49-A7A9-FB848BA9B21D}" presName="Accent" presStyleLbl="node1" presStyleIdx="7" presStyleCnt="8"/>
      <dgm:spPr/>
    </dgm:pt>
    <dgm:pt modelId="{1B4A6A94-35C3-43E0-932C-A6AD940EF913}" type="pres">
      <dgm:prSet presAssocID="{74711875-8767-4C49-A7A9-FB848BA9B21D}" presName="ParentBackground1" presStyleCnt="0"/>
      <dgm:spPr/>
    </dgm:pt>
    <dgm:pt modelId="{7F946850-621E-4822-BF62-032A68449433}" type="pres">
      <dgm:prSet presAssocID="{74711875-8767-4C49-A7A9-FB848BA9B21D}" presName="ParentBackground" presStyleLbl="fgAcc1" presStyleIdx="7" presStyleCnt="8"/>
      <dgm:spPr/>
    </dgm:pt>
    <dgm:pt modelId="{FD452458-DA96-43B2-B70C-A80BF55D1199}" type="pres">
      <dgm:prSet presAssocID="{74711875-8767-4C49-A7A9-FB848BA9B21D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5DC16109-88DE-4408-986E-8A0CF5499101}" type="presOf" srcId="{BBDA9DF4-C18E-4AFE-B118-858ED460D712}" destId="{5CB39348-DBEE-4DE1-8566-7B35A6121F8E}" srcOrd="0" destOrd="0" presId="urn:microsoft.com/office/officeart/2011/layout/CircleProcess"/>
    <dgm:cxn modelId="{D77C7918-4017-473B-817E-1E9DCFD9B717}" type="presOf" srcId="{F03913BE-754D-4F0E-A3CC-A5B8273A3307}" destId="{C7178741-7321-49C1-8B7E-EA792B895E15}" srcOrd="1" destOrd="0" presId="urn:microsoft.com/office/officeart/2011/layout/CircleProcess"/>
    <dgm:cxn modelId="{8CB6A92B-3B8B-447A-A227-770ACFC2D7AD}" type="presOf" srcId="{6DCDB5AF-B523-4D9B-B7D2-3F2F08EEEAF3}" destId="{E2CFBEBF-DF39-4040-BC43-C2FAB72F14CC}" srcOrd="0" destOrd="0" presId="urn:microsoft.com/office/officeart/2011/layout/CircleProcess"/>
    <dgm:cxn modelId="{4A6E0D3F-68F9-41D6-BEB9-91637732D89C}" type="presOf" srcId="{F03913BE-754D-4F0E-A3CC-A5B8273A3307}" destId="{6288E3B2-A72F-4184-8583-87929DB1274E}" srcOrd="0" destOrd="0" presId="urn:microsoft.com/office/officeart/2011/layout/CircleProcess"/>
    <dgm:cxn modelId="{4C74DF5B-1E9D-4D57-AFAF-B152F36A9684}" srcId="{6DCDB5AF-B523-4D9B-B7D2-3F2F08EEEAF3}" destId="{BBDA9DF4-C18E-4AFE-B118-858ED460D712}" srcOrd="1" destOrd="0" parTransId="{97048EB2-C9D7-48AC-89EF-72A0950CA99E}" sibTransId="{CAA34D1E-4680-4DC3-9973-0F3F58B7571E}"/>
    <dgm:cxn modelId="{0050E66D-1B6D-45A1-B87A-694C23118693}" type="presOf" srcId="{8D9A5C29-ADE6-41D1-824E-D3CB40689577}" destId="{3C35E005-349A-4C73-B9E3-6A2239B34919}" srcOrd="1" destOrd="0" presId="urn:microsoft.com/office/officeart/2011/layout/CircleProcess"/>
    <dgm:cxn modelId="{6906816F-656C-432A-B294-C4D2A2E0C08A}" type="presOf" srcId="{8D9A5C29-ADE6-41D1-824E-D3CB40689577}" destId="{9C1F57D0-9B60-4ABF-B0B3-03F6B01E0C30}" srcOrd="0" destOrd="0" presId="urn:microsoft.com/office/officeart/2011/layout/CircleProcess"/>
    <dgm:cxn modelId="{41FFED79-1516-44BA-B710-6476DBD97BA9}" srcId="{6DCDB5AF-B523-4D9B-B7D2-3F2F08EEEAF3}" destId="{1E8B5530-77AC-4D01-BFD2-1C3EC5AF505A}" srcOrd="3" destOrd="0" parTransId="{9566C60B-DF05-424C-AE31-AA08ED52EE81}" sibTransId="{EF834DAE-CF72-4E5A-BCC4-ACD05F80C7AC}"/>
    <dgm:cxn modelId="{97DE037D-2D07-4199-8525-8D2CFCE74A55}" srcId="{6DCDB5AF-B523-4D9B-B7D2-3F2F08EEEAF3}" destId="{F03913BE-754D-4F0E-A3CC-A5B8273A3307}" srcOrd="7" destOrd="0" parTransId="{BC0E5B40-3D22-47FA-9BCE-71B4B81FECF4}" sibTransId="{E9EFF7A2-07F4-4CE5-9B92-1C72BBF9296E}"/>
    <dgm:cxn modelId="{96DBE185-CBDC-4790-BE91-2C84B52DF8F9}" srcId="{6DCDB5AF-B523-4D9B-B7D2-3F2F08EEEAF3}" destId="{73F2CF48-16E3-4C84-820D-1A0F3AB2B625}" srcOrd="4" destOrd="0" parTransId="{BD818711-E9AF-4C69-A505-378F89B30D31}" sibTransId="{E199AAAA-04F7-44E0-83EA-7AFA94509098}"/>
    <dgm:cxn modelId="{820FF789-86E3-420F-95E6-6634DD351A53}" type="presOf" srcId="{74711875-8767-4C49-A7A9-FB848BA9B21D}" destId="{7F946850-621E-4822-BF62-032A68449433}" srcOrd="0" destOrd="0" presId="urn:microsoft.com/office/officeart/2011/layout/CircleProcess"/>
    <dgm:cxn modelId="{35304C92-5C3D-4F36-B1DD-E6CF113AC093}" srcId="{6DCDB5AF-B523-4D9B-B7D2-3F2F08EEEAF3}" destId="{2EA863C1-5E7C-4E14-87DF-6D2047431DD4}" srcOrd="2" destOrd="0" parTransId="{E3E495B1-E6C4-4475-8961-6D729B0CC29F}" sibTransId="{7B759DFD-6996-4CB5-B8C9-1CCC1ABC34FF}"/>
    <dgm:cxn modelId="{C7151EA8-9171-4995-A41D-2CEF4CE4CC98}" srcId="{6DCDB5AF-B523-4D9B-B7D2-3F2F08EEEAF3}" destId="{8D9A5C29-ADE6-41D1-824E-D3CB40689577}" srcOrd="6" destOrd="0" parTransId="{42D103C8-DB6A-4FAB-AEF4-422989E4AC1D}" sibTransId="{8D20866D-545B-4E1D-B421-2304E8BA921D}"/>
    <dgm:cxn modelId="{66BE3DB1-C1AD-4772-9655-9BE67B2A1BAE}" type="presOf" srcId="{A03CB418-1C82-40E1-A53E-C44FCCE6D425}" destId="{DD7913F1-A287-4205-9CBC-8F941D3B0E3D}" srcOrd="0" destOrd="0" presId="urn:microsoft.com/office/officeart/2011/layout/CircleProcess"/>
    <dgm:cxn modelId="{28D245B1-249F-47D9-868B-E145EC5C9EEA}" srcId="{6DCDB5AF-B523-4D9B-B7D2-3F2F08EEEAF3}" destId="{74711875-8767-4C49-A7A9-FB848BA9B21D}" srcOrd="0" destOrd="0" parTransId="{CEC35E99-23D3-4C9A-A37D-6442B461A020}" sibTransId="{15F3FD65-F278-47B2-BB95-996724824607}"/>
    <dgm:cxn modelId="{F20F75B3-A7C0-4CCF-820D-0574F8B6F65A}" type="presOf" srcId="{1E8B5530-77AC-4D01-BFD2-1C3EC5AF505A}" destId="{ADB4DBE6-A19B-4E22-A908-9A7B0FC5BFCB}" srcOrd="0" destOrd="0" presId="urn:microsoft.com/office/officeart/2011/layout/CircleProcess"/>
    <dgm:cxn modelId="{F9B7BDC6-60E8-455F-AB21-652E93958EA1}" type="presOf" srcId="{2EA863C1-5E7C-4E14-87DF-6D2047431DD4}" destId="{116D067D-4816-40CB-9879-AB3175CDDE4C}" srcOrd="1" destOrd="0" presId="urn:microsoft.com/office/officeart/2011/layout/CircleProcess"/>
    <dgm:cxn modelId="{4AE9EBC7-C7F0-4CCC-9F87-EEE9C129DF8F}" type="presOf" srcId="{74711875-8767-4C49-A7A9-FB848BA9B21D}" destId="{FD452458-DA96-43B2-B70C-A80BF55D1199}" srcOrd="1" destOrd="0" presId="urn:microsoft.com/office/officeart/2011/layout/CircleProcess"/>
    <dgm:cxn modelId="{C24457C9-0698-4F8F-97AD-98082E195B82}" type="presOf" srcId="{BBDA9DF4-C18E-4AFE-B118-858ED460D712}" destId="{7DFBD253-C469-43ED-A7B2-5A9F7FF1B056}" srcOrd="1" destOrd="0" presId="urn:microsoft.com/office/officeart/2011/layout/CircleProcess"/>
    <dgm:cxn modelId="{6500BCD1-A625-4D5C-A6DE-36CD96981129}" type="presOf" srcId="{A03CB418-1C82-40E1-A53E-C44FCCE6D425}" destId="{7EF767B5-0FD5-48D3-B9B1-B33C1437E7E8}" srcOrd="1" destOrd="0" presId="urn:microsoft.com/office/officeart/2011/layout/CircleProcess"/>
    <dgm:cxn modelId="{7103EBD4-D51F-47F9-9FDE-8F1D9EB5857E}" type="presOf" srcId="{2EA863C1-5E7C-4E14-87DF-6D2047431DD4}" destId="{A6EC273E-6BFB-4CE9-8EF0-FD3619836648}" srcOrd="0" destOrd="0" presId="urn:microsoft.com/office/officeart/2011/layout/CircleProcess"/>
    <dgm:cxn modelId="{71205DF6-81D2-4CBD-9074-E6CAFC298846}" type="presOf" srcId="{73F2CF48-16E3-4C84-820D-1A0F3AB2B625}" destId="{ACF32513-D481-49FB-8963-AE6226A54925}" srcOrd="0" destOrd="0" presId="urn:microsoft.com/office/officeart/2011/layout/CircleProcess"/>
    <dgm:cxn modelId="{07FEFEF8-177F-424E-95F9-973F17F3F459}" type="presOf" srcId="{73F2CF48-16E3-4C84-820D-1A0F3AB2B625}" destId="{14E8E8BB-BFC2-410C-81EF-5AC883D63B7B}" srcOrd="1" destOrd="0" presId="urn:microsoft.com/office/officeart/2011/layout/CircleProcess"/>
    <dgm:cxn modelId="{0F1E57FA-201C-4D94-B76D-7AC13AC9CDC9}" srcId="{6DCDB5AF-B523-4D9B-B7D2-3F2F08EEEAF3}" destId="{A03CB418-1C82-40E1-A53E-C44FCCE6D425}" srcOrd="5" destOrd="0" parTransId="{A65E2D0C-2A80-4E9F-B6BC-D2C84AD3E934}" sibTransId="{F8CCE23C-0BD7-4291-87EF-1BDD635D2EFD}"/>
    <dgm:cxn modelId="{196FFAFA-08F7-4CFA-A33B-C4FE6D3DE1B2}" type="presOf" srcId="{1E8B5530-77AC-4D01-BFD2-1C3EC5AF505A}" destId="{9E81661D-7207-4D6D-BCFB-BFCEE1951D5E}" srcOrd="1" destOrd="0" presId="urn:microsoft.com/office/officeart/2011/layout/CircleProcess"/>
    <dgm:cxn modelId="{D2FB4686-1763-4963-9C89-C2F6C5BE1300}" type="presParOf" srcId="{E2CFBEBF-DF39-4040-BC43-C2FAB72F14CC}" destId="{37D38D6D-D347-4C31-82CF-1BD27C24AD45}" srcOrd="0" destOrd="0" presId="urn:microsoft.com/office/officeart/2011/layout/CircleProcess"/>
    <dgm:cxn modelId="{C623DDFC-A46C-42E9-8748-D9AB614F4BE7}" type="presParOf" srcId="{37D38D6D-D347-4C31-82CF-1BD27C24AD45}" destId="{44CF1A72-10FB-4D34-AB18-30407BCCAE6D}" srcOrd="0" destOrd="0" presId="urn:microsoft.com/office/officeart/2011/layout/CircleProcess"/>
    <dgm:cxn modelId="{883C90DB-D434-41D6-B29F-303B548165EE}" type="presParOf" srcId="{E2CFBEBF-DF39-4040-BC43-C2FAB72F14CC}" destId="{66175A8F-5801-4B34-A559-52415A418A93}" srcOrd="1" destOrd="0" presId="urn:microsoft.com/office/officeart/2011/layout/CircleProcess"/>
    <dgm:cxn modelId="{AEB5EA83-3810-45AC-880A-F006878E3375}" type="presParOf" srcId="{66175A8F-5801-4B34-A559-52415A418A93}" destId="{6288E3B2-A72F-4184-8583-87929DB1274E}" srcOrd="0" destOrd="0" presId="urn:microsoft.com/office/officeart/2011/layout/CircleProcess"/>
    <dgm:cxn modelId="{1D1F2E3D-6D4C-410F-BBF4-3495EF93F639}" type="presParOf" srcId="{E2CFBEBF-DF39-4040-BC43-C2FAB72F14CC}" destId="{C7178741-7321-49C1-8B7E-EA792B895E15}" srcOrd="2" destOrd="0" presId="urn:microsoft.com/office/officeart/2011/layout/CircleProcess"/>
    <dgm:cxn modelId="{13BB11E6-74C8-4486-BB6E-2C066393BAC6}" type="presParOf" srcId="{E2CFBEBF-DF39-4040-BC43-C2FAB72F14CC}" destId="{1C3DD78C-C5D2-464D-8DCE-ABAD42DF5174}" srcOrd="3" destOrd="0" presId="urn:microsoft.com/office/officeart/2011/layout/CircleProcess"/>
    <dgm:cxn modelId="{771D27A5-F49E-46DB-B4CF-362761170AFA}" type="presParOf" srcId="{1C3DD78C-C5D2-464D-8DCE-ABAD42DF5174}" destId="{121E1F18-ED8C-4B9B-A259-05F6FDC16479}" srcOrd="0" destOrd="0" presId="urn:microsoft.com/office/officeart/2011/layout/CircleProcess"/>
    <dgm:cxn modelId="{6CC9A6FE-F9C2-443D-A592-E210484155FC}" type="presParOf" srcId="{E2CFBEBF-DF39-4040-BC43-C2FAB72F14CC}" destId="{2F18DD46-10F6-4044-BE4C-9272739EBCA3}" srcOrd="4" destOrd="0" presId="urn:microsoft.com/office/officeart/2011/layout/CircleProcess"/>
    <dgm:cxn modelId="{12D70987-6492-4592-B050-7905268C40DB}" type="presParOf" srcId="{2F18DD46-10F6-4044-BE4C-9272739EBCA3}" destId="{9C1F57D0-9B60-4ABF-B0B3-03F6B01E0C30}" srcOrd="0" destOrd="0" presId="urn:microsoft.com/office/officeart/2011/layout/CircleProcess"/>
    <dgm:cxn modelId="{8D674C27-5252-445B-91A7-DFED2CCE89B4}" type="presParOf" srcId="{E2CFBEBF-DF39-4040-BC43-C2FAB72F14CC}" destId="{3C35E005-349A-4C73-B9E3-6A2239B34919}" srcOrd="5" destOrd="0" presId="urn:microsoft.com/office/officeart/2011/layout/CircleProcess"/>
    <dgm:cxn modelId="{AB23CD86-F91F-47ED-9CBF-C54B861EF429}" type="presParOf" srcId="{E2CFBEBF-DF39-4040-BC43-C2FAB72F14CC}" destId="{878B4B6D-7DEF-4F9B-B48F-7353BA56E1A9}" srcOrd="6" destOrd="0" presId="urn:microsoft.com/office/officeart/2011/layout/CircleProcess"/>
    <dgm:cxn modelId="{C39868FA-F7D0-4547-A9B0-018C5D02D891}" type="presParOf" srcId="{878B4B6D-7DEF-4F9B-B48F-7353BA56E1A9}" destId="{EE1150C1-0812-4289-8C93-7D3C231AC849}" srcOrd="0" destOrd="0" presId="urn:microsoft.com/office/officeart/2011/layout/CircleProcess"/>
    <dgm:cxn modelId="{0D1B98B5-E8A8-4019-A614-25178C3EB538}" type="presParOf" srcId="{E2CFBEBF-DF39-4040-BC43-C2FAB72F14CC}" destId="{4F6AE532-1ABA-4507-903F-2A7CF2FF4921}" srcOrd="7" destOrd="0" presId="urn:microsoft.com/office/officeart/2011/layout/CircleProcess"/>
    <dgm:cxn modelId="{C1D5B735-04B4-4225-8ADB-6F29D0BC4328}" type="presParOf" srcId="{4F6AE532-1ABA-4507-903F-2A7CF2FF4921}" destId="{DD7913F1-A287-4205-9CBC-8F941D3B0E3D}" srcOrd="0" destOrd="0" presId="urn:microsoft.com/office/officeart/2011/layout/CircleProcess"/>
    <dgm:cxn modelId="{00A30FEA-BC54-4921-850D-EE6F1875D3C5}" type="presParOf" srcId="{E2CFBEBF-DF39-4040-BC43-C2FAB72F14CC}" destId="{7EF767B5-0FD5-48D3-B9B1-B33C1437E7E8}" srcOrd="8" destOrd="0" presId="urn:microsoft.com/office/officeart/2011/layout/CircleProcess"/>
    <dgm:cxn modelId="{E282ABE9-8326-4DD7-9160-5F6D8A860984}" type="presParOf" srcId="{E2CFBEBF-DF39-4040-BC43-C2FAB72F14CC}" destId="{B7BADC37-626D-4196-8622-519682D28F26}" srcOrd="9" destOrd="0" presId="urn:microsoft.com/office/officeart/2011/layout/CircleProcess"/>
    <dgm:cxn modelId="{A31ECCC7-2242-48D2-BAD5-A14DF9C65582}" type="presParOf" srcId="{B7BADC37-626D-4196-8622-519682D28F26}" destId="{ACE73A8C-ECB6-4D65-84DB-9A315A439855}" srcOrd="0" destOrd="0" presId="urn:microsoft.com/office/officeart/2011/layout/CircleProcess"/>
    <dgm:cxn modelId="{1BE26B0E-BA2E-45E3-B3B6-B6C3594E2829}" type="presParOf" srcId="{E2CFBEBF-DF39-4040-BC43-C2FAB72F14CC}" destId="{6AC48A60-C39D-43A6-A10E-28CF19446F51}" srcOrd="10" destOrd="0" presId="urn:microsoft.com/office/officeart/2011/layout/CircleProcess"/>
    <dgm:cxn modelId="{F54684E7-8BA1-4A21-ABA7-4BFE22B29F61}" type="presParOf" srcId="{6AC48A60-C39D-43A6-A10E-28CF19446F51}" destId="{ACF32513-D481-49FB-8963-AE6226A54925}" srcOrd="0" destOrd="0" presId="urn:microsoft.com/office/officeart/2011/layout/CircleProcess"/>
    <dgm:cxn modelId="{887E1001-0EDF-48E5-854E-D84AEA4279E9}" type="presParOf" srcId="{E2CFBEBF-DF39-4040-BC43-C2FAB72F14CC}" destId="{14E8E8BB-BFC2-410C-81EF-5AC883D63B7B}" srcOrd="11" destOrd="0" presId="urn:microsoft.com/office/officeart/2011/layout/CircleProcess"/>
    <dgm:cxn modelId="{C378E1AB-1F9E-461A-AEE7-22678F0D835E}" type="presParOf" srcId="{E2CFBEBF-DF39-4040-BC43-C2FAB72F14CC}" destId="{D15EB504-6088-407F-B780-FA027A84C5F2}" srcOrd="12" destOrd="0" presId="urn:microsoft.com/office/officeart/2011/layout/CircleProcess"/>
    <dgm:cxn modelId="{5369BBF4-F709-466D-BF98-CA644E0547D3}" type="presParOf" srcId="{D15EB504-6088-407F-B780-FA027A84C5F2}" destId="{B9F18F1B-AAD6-4E53-A006-9E680EC121BE}" srcOrd="0" destOrd="0" presId="urn:microsoft.com/office/officeart/2011/layout/CircleProcess"/>
    <dgm:cxn modelId="{978F2FAC-7A84-43D5-B78E-B9482E87836D}" type="presParOf" srcId="{E2CFBEBF-DF39-4040-BC43-C2FAB72F14CC}" destId="{25E5A44B-68A1-46FE-8452-533C5C37CA6B}" srcOrd="13" destOrd="0" presId="urn:microsoft.com/office/officeart/2011/layout/CircleProcess"/>
    <dgm:cxn modelId="{6ED5D04C-0D80-4840-BC56-059DA115247C}" type="presParOf" srcId="{25E5A44B-68A1-46FE-8452-533C5C37CA6B}" destId="{ADB4DBE6-A19B-4E22-A908-9A7B0FC5BFCB}" srcOrd="0" destOrd="0" presId="urn:microsoft.com/office/officeart/2011/layout/CircleProcess"/>
    <dgm:cxn modelId="{086D7650-9FD1-4726-8DC4-68DDDDB24CA7}" type="presParOf" srcId="{E2CFBEBF-DF39-4040-BC43-C2FAB72F14CC}" destId="{9E81661D-7207-4D6D-BCFB-BFCEE1951D5E}" srcOrd="14" destOrd="0" presId="urn:microsoft.com/office/officeart/2011/layout/CircleProcess"/>
    <dgm:cxn modelId="{08994EEC-F44D-470F-A61D-AE8742D4170C}" type="presParOf" srcId="{E2CFBEBF-DF39-4040-BC43-C2FAB72F14CC}" destId="{0A33B625-4E84-4C67-9060-9C6DA4BE7021}" srcOrd="15" destOrd="0" presId="urn:microsoft.com/office/officeart/2011/layout/CircleProcess"/>
    <dgm:cxn modelId="{CD483E73-0B88-4DFB-B8AD-DBFEBFBC2FD5}" type="presParOf" srcId="{0A33B625-4E84-4C67-9060-9C6DA4BE7021}" destId="{39FF921C-CBA8-4E73-BB87-F77C0AF01910}" srcOrd="0" destOrd="0" presId="urn:microsoft.com/office/officeart/2011/layout/CircleProcess"/>
    <dgm:cxn modelId="{BE7E4D04-86AA-48AC-A5C7-7332D7C3FA22}" type="presParOf" srcId="{E2CFBEBF-DF39-4040-BC43-C2FAB72F14CC}" destId="{F5E484AC-3E8F-42C9-B72F-CC59D73D13DF}" srcOrd="16" destOrd="0" presId="urn:microsoft.com/office/officeart/2011/layout/CircleProcess"/>
    <dgm:cxn modelId="{BB83D0E0-3C6D-408D-B40F-361339DF96FA}" type="presParOf" srcId="{F5E484AC-3E8F-42C9-B72F-CC59D73D13DF}" destId="{A6EC273E-6BFB-4CE9-8EF0-FD3619836648}" srcOrd="0" destOrd="0" presId="urn:microsoft.com/office/officeart/2011/layout/CircleProcess"/>
    <dgm:cxn modelId="{778D87A0-0962-42CA-A005-B472272F8976}" type="presParOf" srcId="{E2CFBEBF-DF39-4040-BC43-C2FAB72F14CC}" destId="{116D067D-4816-40CB-9879-AB3175CDDE4C}" srcOrd="17" destOrd="0" presId="urn:microsoft.com/office/officeart/2011/layout/CircleProcess"/>
    <dgm:cxn modelId="{FBA78A2B-5080-4581-AF4D-97AAC1AD4DBA}" type="presParOf" srcId="{E2CFBEBF-DF39-4040-BC43-C2FAB72F14CC}" destId="{ACA3439E-6AA3-4EED-B70F-FB196F645330}" srcOrd="18" destOrd="0" presId="urn:microsoft.com/office/officeart/2011/layout/CircleProcess"/>
    <dgm:cxn modelId="{01F20BCF-D67F-44D5-85F4-504B090C95FC}" type="presParOf" srcId="{ACA3439E-6AA3-4EED-B70F-FB196F645330}" destId="{10129555-1EE8-4A25-A3F4-FAFCE99B8DD4}" srcOrd="0" destOrd="0" presId="urn:microsoft.com/office/officeart/2011/layout/CircleProcess"/>
    <dgm:cxn modelId="{CDFAF5F7-7110-4D7A-98AB-B99F8DAD718D}" type="presParOf" srcId="{E2CFBEBF-DF39-4040-BC43-C2FAB72F14CC}" destId="{C42FF03C-6929-4649-8EE0-4B97342D9510}" srcOrd="19" destOrd="0" presId="urn:microsoft.com/office/officeart/2011/layout/CircleProcess"/>
    <dgm:cxn modelId="{B2808D21-814F-41D6-A3FA-9CDB4DF27850}" type="presParOf" srcId="{C42FF03C-6929-4649-8EE0-4B97342D9510}" destId="{5CB39348-DBEE-4DE1-8566-7B35A6121F8E}" srcOrd="0" destOrd="0" presId="urn:microsoft.com/office/officeart/2011/layout/CircleProcess"/>
    <dgm:cxn modelId="{18434FAD-97AE-4CF1-AC45-ECA3A5C7005B}" type="presParOf" srcId="{E2CFBEBF-DF39-4040-BC43-C2FAB72F14CC}" destId="{7DFBD253-C469-43ED-A7B2-5A9F7FF1B056}" srcOrd="20" destOrd="0" presId="urn:microsoft.com/office/officeart/2011/layout/CircleProcess"/>
    <dgm:cxn modelId="{04F98AD8-7B98-4B8C-B886-DDE10B94E4CE}" type="presParOf" srcId="{E2CFBEBF-DF39-4040-BC43-C2FAB72F14CC}" destId="{927D2CF0-1AC6-4F06-AE2E-FD2C9A00ECE2}" srcOrd="21" destOrd="0" presId="urn:microsoft.com/office/officeart/2011/layout/CircleProcess"/>
    <dgm:cxn modelId="{D1BB3EAA-2D4B-429D-AE7E-C345AE6D3F6C}" type="presParOf" srcId="{927D2CF0-1AC6-4F06-AE2E-FD2C9A00ECE2}" destId="{13DBB398-4840-448E-91FD-33C73910D044}" srcOrd="0" destOrd="0" presId="urn:microsoft.com/office/officeart/2011/layout/CircleProcess"/>
    <dgm:cxn modelId="{1B75C95A-0041-4A76-BB97-31DF3211D302}" type="presParOf" srcId="{E2CFBEBF-DF39-4040-BC43-C2FAB72F14CC}" destId="{1B4A6A94-35C3-43E0-932C-A6AD940EF913}" srcOrd="22" destOrd="0" presId="urn:microsoft.com/office/officeart/2011/layout/CircleProcess"/>
    <dgm:cxn modelId="{2ACB3333-5606-4E3A-8006-176716768ACB}" type="presParOf" srcId="{1B4A6A94-35C3-43E0-932C-A6AD940EF913}" destId="{7F946850-621E-4822-BF62-032A68449433}" srcOrd="0" destOrd="0" presId="urn:microsoft.com/office/officeart/2011/layout/CircleProcess"/>
    <dgm:cxn modelId="{C1387941-2EB7-460A-A95C-E354D0B93D5F}" type="presParOf" srcId="{E2CFBEBF-DF39-4040-BC43-C2FAB72F14CC}" destId="{FD452458-DA96-43B2-B70C-A80BF55D1199}" srcOrd="23" destOrd="0" presId="urn:microsoft.com/office/officeart/2011/layout/Circle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006D66-A514-F642-8B1C-CB051484B9AD}" type="doc">
      <dgm:prSet loTypeId="urn:microsoft.com/office/officeart/2005/8/layout/radial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6D382F-240E-3C40-ADFA-293C687E7677}">
      <dgm:prSet phldrT="[Text]" custT="1"/>
      <dgm:spPr/>
      <dgm:t>
        <a:bodyPr/>
        <a:lstStyle/>
        <a:p>
          <a:r>
            <a:rPr lang="en-US" sz="6600" dirty="0"/>
            <a:t>ESR:</a:t>
          </a:r>
        </a:p>
        <a:p>
          <a:r>
            <a:rPr lang="en-US" sz="5000" dirty="0"/>
            <a:t>Enormous Change! </a:t>
          </a:r>
        </a:p>
      </dgm:t>
    </dgm:pt>
    <dgm:pt modelId="{06A6E1A3-0F2D-F24E-8873-D0ED0E1BCEB7}" type="parTrans" cxnId="{40A92760-2DBF-DB4D-B92E-275FF2A2BE26}">
      <dgm:prSet/>
      <dgm:spPr/>
      <dgm:t>
        <a:bodyPr/>
        <a:lstStyle/>
        <a:p>
          <a:endParaRPr lang="en-US"/>
        </a:p>
      </dgm:t>
    </dgm:pt>
    <dgm:pt modelId="{38A0AA74-709D-3042-B1BB-E783C0EA1FBE}" type="sibTrans" cxnId="{40A92760-2DBF-DB4D-B92E-275FF2A2BE26}">
      <dgm:prSet/>
      <dgm:spPr/>
      <dgm:t>
        <a:bodyPr/>
        <a:lstStyle/>
        <a:p>
          <a:endParaRPr lang="en-US"/>
        </a:p>
      </dgm:t>
    </dgm:pt>
    <dgm:pt modelId="{4984929A-D19B-B445-9704-C3D2D72590F9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/>
            <a:t>Execs</a:t>
          </a:r>
        </a:p>
      </dgm:t>
    </dgm:pt>
    <dgm:pt modelId="{67F7DF1A-5B0B-2F47-A667-103B99B23B10}" type="parTrans" cxnId="{C8465382-0832-FB47-9FD9-A4D4823CD7A0}">
      <dgm:prSet/>
      <dgm:spPr/>
      <dgm:t>
        <a:bodyPr/>
        <a:lstStyle/>
        <a:p>
          <a:endParaRPr lang="en-US"/>
        </a:p>
      </dgm:t>
    </dgm:pt>
    <dgm:pt modelId="{B3AD8061-E8DE-CA4F-B772-DF8B9B0D029C}" type="sibTrans" cxnId="{C8465382-0832-FB47-9FD9-A4D4823CD7A0}">
      <dgm:prSet/>
      <dgm:spPr/>
      <dgm:t>
        <a:bodyPr/>
        <a:lstStyle/>
        <a:p>
          <a:endParaRPr lang="en-US"/>
        </a:p>
      </dgm:t>
    </dgm:pt>
    <dgm:pt modelId="{BA8F1629-984B-B848-9645-3A62AABCDF74}">
      <dgm:prSet phldrT="[Text]"/>
      <dgm:spPr/>
      <dgm:t>
        <a:bodyPr/>
        <a:lstStyle/>
        <a:p>
          <a:endParaRPr lang="en-US"/>
        </a:p>
      </dgm:t>
    </dgm:pt>
    <dgm:pt modelId="{3CB7C3D7-7B09-8140-9125-4FFCA64B249C}" type="parTrans" cxnId="{EA175BD7-70EA-C443-8163-DAEFA110D62B}">
      <dgm:prSet/>
      <dgm:spPr/>
      <dgm:t>
        <a:bodyPr/>
        <a:lstStyle/>
        <a:p>
          <a:endParaRPr lang="en-US"/>
        </a:p>
      </dgm:t>
    </dgm:pt>
    <dgm:pt modelId="{B3F827C5-7E6B-7C45-A5E8-8CA83D74F8A3}" type="sibTrans" cxnId="{EA175BD7-70EA-C443-8163-DAEFA110D62B}">
      <dgm:prSet/>
      <dgm:spPr/>
      <dgm:t>
        <a:bodyPr/>
        <a:lstStyle/>
        <a:p>
          <a:endParaRPr lang="en-US"/>
        </a:p>
      </dgm:t>
    </dgm:pt>
    <dgm:pt modelId="{D0F03427-5322-7042-91F3-F821EAEAD495}">
      <dgm:prSet phldrT="[Text]"/>
      <dgm:spPr/>
      <dgm:t>
        <a:bodyPr/>
        <a:lstStyle/>
        <a:p>
          <a:endParaRPr lang="en-US"/>
        </a:p>
      </dgm:t>
    </dgm:pt>
    <dgm:pt modelId="{883CA420-54E6-734E-A85E-D5D0010F33A6}" type="parTrans" cxnId="{C4E6FD8F-77B7-7D40-BEF8-D56DD0957060}">
      <dgm:prSet/>
      <dgm:spPr/>
      <dgm:t>
        <a:bodyPr/>
        <a:lstStyle/>
        <a:p>
          <a:endParaRPr lang="en-US"/>
        </a:p>
      </dgm:t>
    </dgm:pt>
    <dgm:pt modelId="{8E2BFDF7-DD4C-A846-B424-78FD31E05616}" type="sibTrans" cxnId="{C4E6FD8F-77B7-7D40-BEF8-D56DD0957060}">
      <dgm:prSet/>
      <dgm:spPr/>
      <dgm:t>
        <a:bodyPr/>
        <a:lstStyle/>
        <a:p>
          <a:endParaRPr lang="en-US"/>
        </a:p>
      </dgm:t>
    </dgm:pt>
    <dgm:pt modelId="{C5A81973-366E-4E43-834D-0B799085B919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/>
            <a:t>Developers</a:t>
          </a:r>
        </a:p>
      </dgm:t>
    </dgm:pt>
    <dgm:pt modelId="{64038690-C414-5448-A6E0-23D874E9452A}" type="parTrans" cxnId="{2642F01B-953A-2C42-AE93-0755EA1D75E8}">
      <dgm:prSet/>
      <dgm:spPr/>
      <dgm:t>
        <a:bodyPr/>
        <a:lstStyle/>
        <a:p>
          <a:endParaRPr lang="en-US"/>
        </a:p>
      </dgm:t>
    </dgm:pt>
    <dgm:pt modelId="{DB53EA26-F63F-BA4B-A4F0-DEECCFBD759F}" type="sibTrans" cxnId="{2642F01B-953A-2C42-AE93-0755EA1D75E8}">
      <dgm:prSet/>
      <dgm:spPr/>
      <dgm:t>
        <a:bodyPr/>
        <a:lstStyle/>
        <a:p>
          <a:endParaRPr lang="en-US"/>
        </a:p>
      </dgm:t>
    </dgm:pt>
    <dgm:pt modelId="{1E35FA75-B96D-7E4F-9C07-601F7119512D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/>
            <a:t>End Users</a:t>
          </a:r>
        </a:p>
      </dgm:t>
    </dgm:pt>
    <dgm:pt modelId="{0EE74E07-2C89-8144-BB1E-E6F362CECBD3}" type="parTrans" cxnId="{46BE415B-98F7-0045-A7F6-FBBEB7124A29}">
      <dgm:prSet/>
      <dgm:spPr/>
      <dgm:t>
        <a:bodyPr/>
        <a:lstStyle/>
        <a:p>
          <a:endParaRPr lang="en-US"/>
        </a:p>
      </dgm:t>
    </dgm:pt>
    <dgm:pt modelId="{90593BE0-C798-3749-99AB-995DEA83884E}" type="sibTrans" cxnId="{46BE415B-98F7-0045-A7F6-FBBEB7124A29}">
      <dgm:prSet/>
      <dgm:spPr/>
      <dgm:t>
        <a:bodyPr/>
        <a:lstStyle/>
        <a:p>
          <a:endParaRPr lang="en-US"/>
        </a:p>
      </dgm:t>
    </dgm:pt>
    <dgm:pt modelId="{01B41F81-69F6-C744-9B54-F8915077C64C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/>
            <a:t>Managers</a:t>
          </a:r>
        </a:p>
      </dgm:t>
    </dgm:pt>
    <dgm:pt modelId="{CD9BFE5F-A14A-6645-A2C0-ECD5B9093C6C}" type="parTrans" cxnId="{90FD5212-437F-7141-9172-2553DA2AE39A}">
      <dgm:prSet/>
      <dgm:spPr/>
      <dgm:t>
        <a:bodyPr/>
        <a:lstStyle/>
        <a:p>
          <a:endParaRPr lang="en-US"/>
        </a:p>
      </dgm:t>
    </dgm:pt>
    <dgm:pt modelId="{0A78D26A-CDB4-954B-9BD0-A878EE07B9A0}" type="sibTrans" cxnId="{90FD5212-437F-7141-9172-2553DA2AE39A}">
      <dgm:prSet/>
      <dgm:spPr/>
      <dgm:t>
        <a:bodyPr/>
        <a:lstStyle/>
        <a:p>
          <a:endParaRPr lang="en-US"/>
        </a:p>
      </dgm:t>
    </dgm:pt>
    <dgm:pt modelId="{679CD88A-14C6-E341-B657-4FB3777C10CD}" type="pres">
      <dgm:prSet presAssocID="{0F006D66-A514-F642-8B1C-CB051484B9A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BDD3F20-9425-6A4F-A6FC-B56BE141AC9B}" type="pres">
      <dgm:prSet presAssocID="{FC6D382F-240E-3C40-ADFA-293C687E7677}" presName="centerShape" presStyleLbl="node0" presStyleIdx="0" presStyleCnt="1" custScaleX="139101" custScaleY="136193" custLinFactNeighborX="-758" custLinFactNeighborY="-3143"/>
      <dgm:spPr/>
    </dgm:pt>
    <dgm:pt modelId="{59F29835-0CB4-8A4C-BFFD-5B045A2E50F1}" type="pres">
      <dgm:prSet presAssocID="{67F7DF1A-5B0B-2F47-A667-103B99B23B10}" presName="parTrans" presStyleLbl="bgSibTrans2D1" presStyleIdx="0" presStyleCnt="4"/>
      <dgm:spPr/>
    </dgm:pt>
    <dgm:pt modelId="{08B59E5F-C6DA-5E44-9CFF-D33495D7201F}" type="pres">
      <dgm:prSet presAssocID="{4984929A-D19B-B445-9704-C3D2D72590F9}" presName="node" presStyleLbl="node1" presStyleIdx="0" presStyleCnt="4" custScaleX="62799" custScaleY="66139">
        <dgm:presLayoutVars>
          <dgm:bulletEnabled val="1"/>
        </dgm:presLayoutVars>
      </dgm:prSet>
      <dgm:spPr/>
    </dgm:pt>
    <dgm:pt modelId="{644BD512-C299-5946-9D37-C9236B469FE2}" type="pres">
      <dgm:prSet presAssocID="{64038690-C414-5448-A6E0-23D874E9452A}" presName="parTrans" presStyleLbl="bgSibTrans2D1" presStyleIdx="1" presStyleCnt="4"/>
      <dgm:spPr/>
    </dgm:pt>
    <dgm:pt modelId="{E518B9EC-ED34-C245-A1CC-C470C0C9B2D4}" type="pres">
      <dgm:prSet presAssocID="{C5A81973-366E-4E43-834D-0B799085B919}" presName="node" presStyleLbl="node1" presStyleIdx="1" presStyleCnt="4" custScaleX="72367" custScaleY="66223" custRadScaleRad="101836" custRadScaleInc="-23647">
        <dgm:presLayoutVars>
          <dgm:bulletEnabled val="1"/>
        </dgm:presLayoutVars>
      </dgm:prSet>
      <dgm:spPr/>
    </dgm:pt>
    <dgm:pt modelId="{D6E3C3D2-01F4-8B41-8DDA-D1BBB533B391}" type="pres">
      <dgm:prSet presAssocID="{0EE74E07-2C89-8144-BB1E-E6F362CECBD3}" presName="parTrans" presStyleLbl="bgSibTrans2D1" presStyleIdx="2" presStyleCnt="4"/>
      <dgm:spPr/>
    </dgm:pt>
    <dgm:pt modelId="{4947BCA1-4BE5-5A40-8A96-0BD5B1375374}" type="pres">
      <dgm:prSet presAssocID="{1E35FA75-B96D-7E4F-9C07-601F7119512D}" presName="node" presStyleLbl="node1" presStyleIdx="2" presStyleCnt="4" custScaleX="80840" custScaleY="66223" custRadScaleRad="101538" custRadScaleInc="23913">
        <dgm:presLayoutVars>
          <dgm:bulletEnabled val="1"/>
        </dgm:presLayoutVars>
      </dgm:prSet>
      <dgm:spPr/>
    </dgm:pt>
    <dgm:pt modelId="{844DA407-45F3-BE48-9D12-1DFDE8E49C55}" type="pres">
      <dgm:prSet presAssocID="{CD9BFE5F-A14A-6645-A2C0-ECD5B9093C6C}" presName="parTrans" presStyleLbl="bgSibTrans2D1" presStyleIdx="3" presStyleCnt="4"/>
      <dgm:spPr/>
    </dgm:pt>
    <dgm:pt modelId="{1C4D919A-0C88-EE42-B4B8-41EFC51F1E3F}" type="pres">
      <dgm:prSet presAssocID="{01B41F81-69F6-C744-9B54-F8915077C64C}" presName="node" presStyleLbl="node1" presStyleIdx="3" presStyleCnt="4" custScaleX="64352" custScaleY="70453">
        <dgm:presLayoutVars>
          <dgm:bulletEnabled val="1"/>
        </dgm:presLayoutVars>
      </dgm:prSet>
      <dgm:spPr/>
    </dgm:pt>
  </dgm:ptLst>
  <dgm:cxnLst>
    <dgm:cxn modelId="{90FD5212-437F-7141-9172-2553DA2AE39A}" srcId="{FC6D382F-240E-3C40-ADFA-293C687E7677}" destId="{01B41F81-69F6-C744-9B54-F8915077C64C}" srcOrd="3" destOrd="0" parTransId="{CD9BFE5F-A14A-6645-A2C0-ECD5B9093C6C}" sibTransId="{0A78D26A-CDB4-954B-9BD0-A878EE07B9A0}"/>
    <dgm:cxn modelId="{2642F01B-953A-2C42-AE93-0755EA1D75E8}" srcId="{FC6D382F-240E-3C40-ADFA-293C687E7677}" destId="{C5A81973-366E-4E43-834D-0B799085B919}" srcOrd="1" destOrd="0" parTransId="{64038690-C414-5448-A6E0-23D874E9452A}" sibTransId="{DB53EA26-F63F-BA4B-A4F0-DEECCFBD759F}"/>
    <dgm:cxn modelId="{33E77A27-43D2-2C47-A36E-7AB95115AB38}" type="presOf" srcId="{01B41F81-69F6-C744-9B54-F8915077C64C}" destId="{1C4D919A-0C88-EE42-B4B8-41EFC51F1E3F}" srcOrd="0" destOrd="0" presId="urn:microsoft.com/office/officeart/2005/8/layout/radial4"/>
    <dgm:cxn modelId="{FF03A127-6F23-1142-9CC8-5419C05DFF88}" type="presOf" srcId="{4984929A-D19B-B445-9704-C3D2D72590F9}" destId="{08B59E5F-C6DA-5E44-9CFF-D33495D7201F}" srcOrd="0" destOrd="0" presId="urn:microsoft.com/office/officeart/2005/8/layout/radial4"/>
    <dgm:cxn modelId="{71F42D2B-A803-5C46-9B23-25ACB3028AD9}" type="presOf" srcId="{FC6D382F-240E-3C40-ADFA-293C687E7677}" destId="{5BDD3F20-9425-6A4F-A6FC-B56BE141AC9B}" srcOrd="0" destOrd="0" presId="urn:microsoft.com/office/officeart/2005/8/layout/radial4"/>
    <dgm:cxn modelId="{0BA48835-C57C-0948-AAE5-60CF27B28B4F}" type="presOf" srcId="{64038690-C414-5448-A6E0-23D874E9452A}" destId="{644BD512-C299-5946-9D37-C9236B469FE2}" srcOrd="0" destOrd="0" presId="urn:microsoft.com/office/officeart/2005/8/layout/radial4"/>
    <dgm:cxn modelId="{46BE415B-98F7-0045-A7F6-FBBEB7124A29}" srcId="{FC6D382F-240E-3C40-ADFA-293C687E7677}" destId="{1E35FA75-B96D-7E4F-9C07-601F7119512D}" srcOrd="2" destOrd="0" parTransId="{0EE74E07-2C89-8144-BB1E-E6F362CECBD3}" sibTransId="{90593BE0-C798-3749-99AB-995DEA83884E}"/>
    <dgm:cxn modelId="{40A92760-2DBF-DB4D-B92E-275FF2A2BE26}" srcId="{0F006D66-A514-F642-8B1C-CB051484B9AD}" destId="{FC6D382F-240E-3C40-ADFA-293C687E7677}" srcOrd="0" destOrd="0" parTransId="{06A6E1A3-0F2D-F24E-8873-D0ED0E1BCEB7}" sibTransId="{38A0AA74-709D-3042-B1BB-E783C0EA1FBE}"/>
    <dgm:cxn modelId="{15696F66-0AB0-4846-BA57-3146B834083F}" type="presOf" srcId="{1E35FA75-B96D-7E4F-9C07-601F7119512D}" destId="{4947BCA1-4BE5-5A40-8A96-0BD5B1375374}" srcOrd="0" destOrd="0" presId="urn:microsoft.com/office/officeart/2005/8/layout/radial4"/>
    <dgm:cxn modelId="{C8465382-0832-FB47-9FD9-A4D4823CD7A0}" srcId="{FC6D382F-240E-3C40-ADFA-293C687E7677}" destId="{4984929A-D19B-B445-9704-C3D2D72590F9}" srcOrd="0" destOrd="0" parTransId="{67F7DF1A-5B0B-2F47-A667-103B99B23B10}" sibTransId="{B3AD8061-E8DE-CA4F-B772-DF8B9B0D029C}"/>
    <dgm:cxn modelId="{6C72608E-7A7A-2345-9C8E-0EF86D93C8FC}" type="presOf" srcId="{C5A81973-366E-4E43-834D-0B799085B919}" destId="{E518B9EC-ED34-C245-A1CC-C470C0C9B2D4}" srcOrd="0" destOrd="0" presId="urn:microsoft.com/office/officeart/2005/8/layout/radial4"/>
    <dgm:cxn modelId="{C4E6FD8F-77B7-7D40-BEF8-D56DD0957060}" srcId="{0F006D66-A514-F642-8B1C-CB051484B9AD}" destId="{D0F03427-5322-7042-91F3-F821EAEAD495}" srcOrd="2" destOrd="0" parTransId="{883CA420-54E6-734E-A85E-D5D0010F33A6}" sibTransId="{8E2BFDF7-DD4C-A846-B424-78FD31E05616}"/>
    <dgm:cxn modelId="{41892993-8E0C-354C-B384-D1A51EC4E47E}" type="presOf" srcId="{CD9BFE5F-A14A-6645-A2C0-ECD5B9093C6C}" destId="{844DA407-45F3-BE48-9D12-1DFDE8E49C55}" srcOrd="0" destOrd="0" presId="urn:microsoft.com/office/officeart/2005/8/layout/radial4"/>
    <dgm:cxn modelId="{F40C10AA-3917-8743-A295-76672DD897F0}" type="presOf" srcId="{67F7DF1A-5B0B-2F47-A667-103B99B23B10}" destId="{59F29835-0CB4-8A4C-BFFD-5B045A2E50F1}" srcOrd="0" destOrd="0" presId="urn:microsoft.com/office/officeart/2005/8/layout/radial4"/>
    <dgm:cxn modelId="{82799DBA-79B8-6E4E-BBAB-BD44DA817266}" type="presOf" srcId="{0F006D66-A514-F642-8B1C-CB051484B9AD}" destId="{679CD88A-14C6-E341-B657-4FB3777C10CD}" srcOrd="0" destOrd="0" presId="urn:microsoft.com/office/officeart/2005/8/layout/radial4"/>
    <dgm:cxn modelId="{02F476CC-DF33-BC43-9BA5-7127C7C1D9B2}" type="presOf" srcId="{0EE74E07-2C89-8144-BB1E-E6F362CECBD3}" destId="{D6E3C3D2-01F4-8B41-8DDA-D1BBB533B391}" srcOrd="0" destOrd="0" presId="urn:microsoft.com/office/officeart/2005/8/layout/radial4"/>
    <dgm:cxn modelId="{EA175BD7-70EA-C443-8163-DAEFA110D62B}" srcId="{0F006D66-A514-F642-8B1C-CB051484B9AD}" destId="{BA8F1629-984B-B848-9645-3A62AABCDF74}" srcOrd="1" destOrd="0" parTransId="{3CB7C3D7-7B09-8140-9125-4FFCA64B249C}" sibTransId="{B3F827C5-7E6B-7C45-A5E8-8CA83D74F8A3}"/>
    <dgm:cxn modelId="{646A6D7D-BC8F-AF44-BFF7-0AD4F9B32564}" type="presParOf" srcId="{679CD88A-14C6-E341-B657-4FB3777C10CD}" destId="{5BDD3F20-9425-6A4F-A6FC-B56BE141AC9B}" srcOrd="0" destOrd="0" presId="urn:microsoft.com/office/officeart/2005/8/layout/radial4"/>
    <dgm:cxn modelId="{69640FBF-5477-A840-BF4A-F7E99CF23D28}" type="presParOf" srcId="{679CD88A-14C6-E341-B657-4FB3777C10CD}" destId="{59F29835-0CB4-8A4C-BFFD-5B045A2E50F1}" srcOrd="1" destOrd="0" presId="urn:microsoft.com/office/officeart/2005/8/layout/radial4"/>
    <dgm:cxn modelId="{280D8CE1-E7C6-1B4A-8B53-9EEAF2230D45}" type="presParOf" srcId="{679CD88A-14C6-E341-B657-4FB3777C10CD}" destId="{08B59E5F-C6DA-5E44-9CFF-D33495D7201F}" srcOrd="2" destOrd="0" presId="urn:microsoft.com/office/officeart/2005/8/layout/radial4"/>
    <dgm:cxn modelId="{98DD69E1-BBC3-4245-BA5C-E83EF88F26B7}" type="presParOf" srcId="{679CD88A-14C6-E341-B657-4FB3777C10CD}" destId="{644BD512-C299-5946-9D37-C9236B469FE2}" srcOrd="3" destOrd="0" presId="urn:microsoft.com/office/officeart/2005/8/layout/radial4"/>
    <dgm:cxn modelId="{108C74AB-77E7-D346-9A3E-4661CC9935DC}" type="presParOf" srcId="{679CD88A-14C6-E341-B657-4FB3777C10CD}" destId="{E518B9EC-ED34-C245-A1CC-C470C0C9B2D4}" srcOrd="4" destOrd="0" presId="urn:microsoft.com/office/officeart/2005/8/layout/radial4"/>
    <dgm:cxn modelId="{88F2FEED-BA9F-6446-BC4D-5C81E1BF593C}" type="presParOf" srcId="{679CD88A-14C6-E341-B657-4FB3777C10CD}" destId="{D6E3C3D2-01F4-8B41-8DDA-D1BBB533B391}" srcOrd="5" destOrd="0" presId="urn:microsoft.com/office/officeart/2005/8/layout/radial4"/>
    <dgm:cxn modelId="{B2AC2A73-6035-4F43-A1D2-442AEB491715}" type="presParOf" srcId="{679CD88A-14C6-E341-B657-4FB3777C10CD}" destId="{4947BCA1-4BE5-5A40-8A96-0BD5B1375374}" srcOrd="6" destOrd="0" presId="urn:microsoft.com/office/officeart/2005/8/layout/radial4"/>
    <dgm:cxn modelId="{BA1CF64D-A5D6-7F44-890A-3E84FAE26179}" type="presParOf" srcId="{679CD88A-14C6-E341-B657-4FB3777C10CD}" destId="{844DA407-45F3-BE48-9D12-1DFDE8E49C55}" srcOrd="7" destOrd="0" presId="urn:microsoft.com/office/officeart/2005/8/layout/radial4"/>
    <dgm:cxn modelId="{C507B140-77D0-8B49-A90E-AC8D7D82FBD6}" type="presParOf" srcId="{679CD88A-14C6-E341-B657-4FB3777C10CD}" destId="{1C4D919A-0C88-EE42-B4B8-41EFC51F1E3F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CF1A72-10FB-4D34-AB18-30407BCCAE6D}">
      <dsp:nvSpPr>
        <dsp:cNvPr id="0" name=""/>
        <dsp:cNvSpPr/>
      </dsp:nvSpPr>
      <dsp:spPr>
        <a:xfrm>
          <a:off x="10789557" y="613798"/>
          <a:ext cx="1434723" cy="14353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88E3B2-A72F-4184-8583-87929DB1274E}">
      <dsp:nvSpPr>
        <dsp:cNvPr id="0" name=""/>
        <dsp:cNvSpPr/>
      </dsp:nvSpPr>
      <dsp:spPr>
        <a:xfrm>
          <a:off x="10836696" y="661651"/>
          <a:ext cx="1339236" cy="13396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accent4"/>
              </a:solidFill>
            </a:rPr>
            <a:t>GO!</a:t>
          </a:r>
          <a:endParaRPr lang="en-US" sz="2800" b="1" kern="1200" dirty="0">
            <a:solidFill>
              <a:schemeClr val="accent4"/>
            </a:solidFill>
          </a:endParaRPr>
        </a:p>
      </dsp:txBody>
      <dsp:txXfrm>
        <a:off x="11027670" y="853064"/>
        <a:ext cx="957287" cy="956812"/>
      </dsp:txXfrm>
    </dsp:sp>
    <dsp:sp modelId="{121E1F18-ED8C-4B9B-A259-05F6FDC16479}">
      <dsp:nvSpPr>
        <dsp:cNvPr id="0" name=""/>
        <dsp:cNvSpPr/>
      </dsp:nvSpPr>
      <dsp:spPr>
        <a:xfrm rot="2700000">
          <a:off x="9305137" y="613842"/>
          <a:ext cx="1435003" cy="1435003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1F57D0-9B60-4ABF-B0B3-03F6B01E0C30}">
      <dsp:nvSpPr>
        <dsp:cNvPr id="0" name=""/>
        <dsp:cNvSpPr/>
      </dsp:nvSpPr>
      <dsp:spPr>
        <a:xfrm>
          <a:off x="9353625" y="661651"/>
          <a:ext cx="1339236" cy="13396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4"/>
              </a:solidFill>
            </a:rPr>
            <a:t>FIS Selection</a:t>
          </a:r>
        </a:p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4"/>
              </a:solidFill>
            </a:rPr>
            <a:t>Sep-18</a:t>
          </a:r>
        </a:p>
      </dsp:txBody>
      <dsp:txXfrm>
        <a:off x="9544599" y="853064"/>
        <a:ext cx="957287" cy="956812"/>
      </dsp:txXfrm>
    </dsp:sp>
    <dsp:sp modelId="{EE1150C1-0812-4289-8C93-7D3C231AC849}">
      <dsp:nvSpPr>
        <dsp:cNvPr id="0" name=""/>
        <dsp:cNvSpPr/>
      </dsp:nvSpPr>
      <dsp:spPr>
        <a:xfrm rot="2700000">
          <a:off x="7822066" y="613842"/>
          <a:ext cx="1435003" cy="1435003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7913F1-A287-4205-9CBC-8F941D3B0E3D}">
      <dsp:nvSpPr>
        <dsp:cNvPr id="0" name=""/>
        <dsp:cNvSpPr/>
      </dsp:nvSpPr>
      <dsp:spPr>
        <a:xfrm>
          <a:off x="7870554" y="661651"/>
          <a:ext cx="1339236" cy="13396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4"/>
              </a:solidFill>
            </a:rPr>
            <a:t>Scoring, Review &amp; Approval</a:t>
          </a:r>
        </a:p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4"/>
              </a:solidFill>
            </a:rPr>
            <a:t>Aug-18</a:t>
          </a:r>
        </a:p>
      </dsp:txBody>
      <dsp:txXfrm>
        <a:off x="8061528" y="853064"/>
        <a:ext cx="957287" cy="956812"/>
      </dsp:txXfrm>
    </dsp:sp>
    <dsp:sp modelId="{ACE73A8C-ECB6-4D65-84DB-9A315A439855}">
      <dsp:nvSpPr>
        <dsp:cNvPr id="0" name=""/>
        <dsp:cNvSpPr/>
      </dsp:nvSpPr>
      <dsp:spPr>
        <a:xfrm rot="2700000">
          <a:off x="6338995" y="613842"/>
          <a:ext cx="1435003" cy="1435003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F32513-D481-49FB-8963-AE6226A54925}">
      <dsp:nvSpPr>
        <dsp:cNvPr id="0" name=""/>
        <dsp:cNvSpPr/>
      </dsp:nvSpPr>
      <dsp:spPr>
        <a:xfrm>
          <a:off x="6387483" y="661651"/>
          <a:ext cx="1339236" cy="13396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4"/>
              </a:solidFill>
            </a:rPr>
            <a:t>CRP</a:t>
          </a:r>
          <a:endParaRPr lang="en-US" sz="2100" b="1" kern="1200" dirty="0">
            <a:solidFill>
              <a:schemeClr val="accent4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4"/>
              </a:solidFill>
            </a:rPr>
            <a:t>May-18 –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4"/>
              </a:solidFill>
            </a:rPr>
            <a:t>Jul-18</a:t>
          </a:r>
        </a:p>
      </dsp:txBody>
      <dsp:txXfrm>
        <a:off x="6578457" y="853064"/>
        <a:ext cx="957287" cy="956812"/>
      </dsp:txXfrm>
    </dsp:sp>
    <dsp:sp modelId="{B9F18F1B-AAD6-4E53-A006-9E680EC121BE}">
      <dsp:nvSpPr>
        <dsp:cNvPr id="0" name=""/>
        <dsp:cNvSpPr/>
      </dsp:nvSpPr>
      <dsp:spPr>
        <a:xfrm rot="2700000">
          <a:off x="4855924" y="613842"/>
          <a:ext cx="1435003" cy="1435003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B4DBE6-A19B-4E22-A908-9A7B0FC5BFCB}">
      <dsp:nvSpPr>
        <dsp:cNvPr id="0" name=""/>
        <dsp:cNvSpPr/>
      </dsp:nvSpPr>
      <dsp:spPr>
        <a:xfrm>
          <a:off x="4904412" y="661651"/>
          <a:ext cx="1339236" cy="13396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accent4"/>
            </a:solidFill>
          </a:endParaRPr>
        </a:p>
      </dsp:txBody>
      <dsp:txXfrm>
        <a:off x="5095386" y="853064"/>
        <a:ext cx="957287" cy="956812"/>
      </dsp:txXfrm>
    </dsp:sp>
    <dsp:sp modelId="{39FF921C-CBA8-4E73-BB87-F77C0AF01910}">
      <dsp:nvSpPr>
        <dsp:cNvPr id="0" name=""/>
        <dsp:cNvSpPr/>
      </dsp:nvSpPr>
      <dsp:spPr>
        <a:xfrm rot="2700000">
          <a:off x="3372853" y="613842"/>
          <a:ext cx="1435003" cy="1435003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EC273E-6BFB-4CE9-8EF0-FD3619836648}">
      <dsp:nvSpPr>
        <dsp:cNvPr id="0" name=""/>
        <dsp:cNvSpPr/>
      </dsp:nvSpPr>
      <dsp:spPr>
        <a:xfrm>
          <a:off x="3421341" y="661651"/>
          <a:ext cx="1339236" cy="13396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4"/>
              </a:solidFill>
            </a:rPr>
            <a:t>RFP</a:t>
          </a:r>
          <a:endParaRPr lang="en-US" sz="1800" b="1" kern="1200" dirty="0">
            <a:solidFill>
              <a:schemeClr val="accent4"/>
            </a:solidFill>
          </a:endParaRPr>
        </a:p>
        <a:p>
          <a:pPr marL="0" lvl="0" indent="0" algn="ctr" defTabSz="8890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4"/>
              </a:solidFill>
            </a:rPr>
            <a:t>Sep-17 – </a:t>
          </a:r>
          <a:br>
            <a:rPr lang="en-US" sz="1200" kern="1200" dirty="0">
              <a:solidFill>
                <a:schemeClr val="accent4"/>
              </a:solidFill>
            </a:rPr>
          </a:br>
          <a:r>
            <a:rPr lang="en-US" sz="1200" kern="1200" dirty="0">
              <a:solidFill>
                <a:schemeClr val="accent4"/>
              </a:solidFill>
            </a:rPr>
            <a:t>Nov-17</a:t>
          </a:r>
        </a:p>
      </dsp:txBody>
      <dsp:txXfrm>
        <a:off x="3612315" y="853064"/>
        <a:ext cx="957287" cy="956812"/>
      </dsp:txXfrm>
    </dsp:sp>
    <dsp:sp modelId="{10129555-1EE8-4A25-A3F4-FAFCE99B8DD4}">
      <dsp:nvSpPr>
        <dsp:cNvPr id="0" name=""/>
        <dsp:cNvSpPr/>
      </dsp:nvSpPr>
      <dsp:spPr>
        <a:xfrm rot="2700000">
          <a:off x="1889782" y="613842"/>
          <a:ext cx="1435003" cy="1435003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B39348-DBEE-4DE1-8566-7B35A6121F8E}">
      <dsp:nvSpPr>
        <dsp:cNvPr id="0" name=""/>
        <dsp:cNvSpPr/>
      </dsp:nvSpPr>
      <dsp:spPr>
        <a:xfrm>
          <a:off x="1938270" y="661651"/>
          <a:ext cx="1339236" cy="13396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4"/>
              </a:solidFill>
            </a:rPr>
            <a:t>Friction Analysis</a:t>
          </a:r>
        </a:p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4"/>
              </a:solidFill>
            </a:rPr>
            <a:t>Jul-17 – </a:t>
          </a:r>
        </a:p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4"/>
              </a:solidFill>
            </a:rPr>
            <a:t>Aug-17</a:t>
          </a:r>
        </a:p>
      </dsp:txBody>
      <dsp:txXfrm>
        <a:off x="2129244" y="853064"/>
        <a:ext cx="957287" cy="956812"/>
      </dsp:txXfrm>
    </dsp:sp>
    <dsp:sp modelId="{13DBB398-4840-448E-91FD-33C73910D044}">
      <dsp:nvSpPr>
        <dsp:cNvPr id="0" name=""/>
        <dsp:cNvSpPr/>
      </dsp:nvSpPr>
      <dsp:spPr>
        <a:xfrm rot="2700000">
          <a:off x="406711" y="613842"/>
          <a:ext cx="1435003" cy="1435003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946850-621E-4822-BF62-032A68449433}">
      <dsp:nvSpPr>
        <dsp:cNvPr id="0" name=""/>
        <dsp:cNvSpPr/>
      </dsp:nvSpPr>
      <dsp:spPr>
        <a:xfrm>
          <a:off x="455199" y="661651"/>
          <a:ext cx="1339236" cy="13396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4"/>
              </a:solidFill>
            </a:rPr>
            <a:t>Business Process Analysis</a:t>
          </a:r>
        </a:p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4"/>
              </a:solidFill>
            </a:rPr>
            <a:t>Jan-17 – </a:t>
          </a:r>
        </a:p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4"/>
              </a:solidFill>
            </a:rPr>
            <a:t>Jul-17</a:t>
          </a:r>
        </a:p>
      </dsp:txBody>
      <dsp:txXfrm>
        <a:off x="646173" y="853064"/>
        <a:ext cx="957287" cy="9568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DD3F20-9425-6A4F-A6FC-B56BE141AC9B}">
      <dsp:nvSpPr>
        <dsp:cNvPr id="0" name=""/>
        <dsp:cNvSpPr/>
      </dsp:nvSpPr>
      <dsp:spPr>
        <a:xfrm>
          <a:off x="3130446" y="1903292"/>
          <a:ext cx="3846345" cy="37659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 dirty="0"/>
            <a:t>ESR:</a:t>
          </a:r>
        </a:p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Enormous Change! </a:t>
          </a:r>
        </a:p>
      </dsp:txBody>
      <dsp:txXfrm>
        <a:off x="3693730" y="2454800"/>
        <a:ext cx="2719777" cy="2662918"/>
      </dsp:txXfrm>
    </dsp:sp>
    <dsp:sp modelId="{59F29835-0CB4-8A4C-BFFD-5B045A2E50F1}">
      <dsp:nvSpPr>
        <dsp:cNvPr id="0" name=""/>
        <dsp:cNvSpPr/>
      </dsp:nvSpPr>
      <dsp:spPr>
        <a:xfrm rot="11498757">
          <a:off x="1473286" y="2821512"/>
          <a:ext cx="1622612" cy="78806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B59E5F-C6DA-5E44-9CFF-D33495D7201F}">
      <dsp:nvSpPr>
        <dsp:cNvPr id="0" name=""/>
        <dsp:cNvSpPr/>
      </dsp:nvSpPr>
      <dsp:spPr>
        <a:xfrm>
          <a:off x="665158" y="2356813"/>
          <a:ext cx="1649659" cy="1389918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Execs</a:t>
          </a:r>
        </a:p>
      </dsp:txBody>
      <dsp:txXfrm>
        <a:off x="705867" y="2397522"/>
        <a:ext cx="1568241" cy="1308500"/>
      </dsp:txXfrm>
    </dsp:sp>
    <dsp:sp modelId="{644BD512-C299-5946-9D37-C9236B469FE2}">
      <dsp:nvSpPr>
        <dsp:cNvPr id="0" name=""/>
        <dsp:cNvSpPr/>
      </dsp:nvSpPr>
      <dsp:spPr>
        <a:xfrm rot="13974359">
          <a:off x="2568170" y="1165138"/>
          <a:ext cx="1602960" cy="78806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18B9EC-ED34-C245-A1CC-C470C0C9B2D4}">
      <dsp:nvSpPr>
        <dsp:cNvPr id="0" name=""/>
        <dsp:cNvSpPr/>
      </dsp:nvSpPr>
      <dsp:spPr>
        <a:xfrm>
          <a:off x="1935758" y="224032"/>
          <a:ext cx="1901000" cy="1391683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Developers</a:t>
          </a:r>
        </a:p>
      </dsp:txBody>
      <dsp:txXfrm>
        <a:off x="1976519" y="264793"/>
        <a:ext cx="1819478" cy="1310161"/>
      </dsp:txXfrm>
    </dsp:sp>
    <dsp:sp modelId="{D6E3C3D2-01F4-8B41-8DDA-D1BBB533B391}">
      <dsp:nvSpPr>
        <dsp:cNvPr id="0" name=""/>
        <dsp:cNvSpPr/>
      </dsp:nvSpPr>
      <dsp:spPr>
        <a:xfrm rot="18518720">
          <a:off x="5988156" y="1186887"/>
          <a:ext cx="1657639" cy="78806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47BCA1-4BE5-5A40-8A96-0BD5B1375374}">
      <dsp:nvSpPr>
        <dsp:cNvPr id="0" name=""/>
        <dsp:cNvSpPr/>
      </dsp:nvSpPr>
      <dsp:spPr>
        <a:xfrm>
          <a:off x="6272783" y="237749"/>
          <a:ext cx="2123576" cy="1391683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End Users</a:t>
          </a:r>
        </a:p>
      </dsp:txBody>
      <dsp:txXfrm>
        <a:off x="6313544" y="278510"/>
        <a:ext cx="2042054" cy="1310161"/>
      </dsp:txXfrm>
    </dsp:sp>
    <dsp:sp modelId="{844DA407-45F3-BE48-9D12-1DFDE8E49C55}">
      <dsp:nvSpPr>
        <dsp:cNvPr id="0" name=""/>
        <dsp:cNvSpPr/>
      </dsp:nvSpPr>
      <dsp:spPr>
        <a:xfrm rot="20922274">
          <a:off x="7019857" y="2826947"/>
          <a:ext cx="1727769" cy="78806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4D919A-0C88-EE42-B4B8-41EFC51F1E3F}">
      <dsp:nvSpPr>
        <dsp:cNvPr id="0" name=""/>
        <dsp:cNvSpPr/>
      </dsp:nvSpPr>
      <dsp:spPr>
        <a:xfrm>
          <a:off x="7885666" y="2311484"/>
          <a:ext cx="1690455" cy="1480577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Managers</a:t>
          </a:r>
        </a:p>
      </dsp:txBody>
      <dsp:txXfrm>
        <a:off x="7929031" y="2354849"/>
        <a:ext cx="1603725" cy="1393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67AB6-61F7-E749-ABBC-9D8DE83F37B6}" type="datetimeFigureOut">
              <a:rPr lang="en-US" smtClean="0"/>
              <a:t>8/11/18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AB629-806D-4142-ACC6-FA4EEC1D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63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7D4BD-CD72-9942-BD7D-EE14B65EC974}" type="datetimeFigureOut">
              <a:rPr lang="en-US" smtClean="0"/>
              <a:t>8/11/18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F0A00-B775-CF4D-84AF-24C7CD9CC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38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55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3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Example RFP Functional</a:t>
            </a:r>
            <a:r>
              <a:rPr lang="en-US" baseline="0"/>
              <a:t> Question: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your solution support the ability to create reports that consolidate vendor/payee payments across multiple systems or multiple payment methods, create an aging report of unclaimed/stale-dated checks and unpaid invoices, retrieve payment information with status, and create exception reporting for duplicate payments/ invoices?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 RFP</a:t>
            </a:r>
            <a:r>
              <a:rPr lang="en-US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Architecture Question: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your solution support legacy canonical documents and messages (XML, EDI, industry standards and WSDL) and adapters for applications, databases, A2A and B2B protocols, cloud-to-on-premises application integration APIs, etc. 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16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Presentation Title 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60775" y="2894525"/>
            <a:ext cx="11431019" cy="1995456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6000" b="0" cap="none" baseline="0">
                <a:solidFill>
                  <a:schemeClr val="accent1"/>
                </a:solidFill>
                <a:latin typeface="calibri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60776" y="4904216"/>
            <a:ext cx="11431019" cy="1953784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Calibri" charset="0"/>
              </a:defRPr>
            </a:lvl1pPr>
            <a:lvl2pPr marL="342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4232" y="6492875"/>
            <a:ext cx="27432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FE919A1-1381-F046-89FB-70F41382B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13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age- with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496" y="333632"/>
            <a:ext cx="11296135" cy="75376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496" y="1687068"/>
            <a:ext cx="11308491" cy="447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6278" y="643783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1269076-0E24-6A49-9E99-48290E2F7D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7496" y="1070610"/>
            <a:ext cx="8293100" cy="630238"/>
          </a:xfrm>
        </p:spPr>
        <p:txBody>
          <a:bodyPr>
            <a:normAutofit/>
          </a:bodyPr>
          <a:lstStyle>
            <a:lvl1pPr>
              <a:defRPr sz="3400" b="1"/>
            </a:lvl1pPr>
          </a:lstStyle>
          <a:p>
            <a:pPr lvl="0"/>
            <a:r>
              <a:rPr lang="en-US" dirty="0"/>
              <a:t>Click to edit Master Subhead style</a:t>
            </a:r>
          </a:p>
        </p:txBody>
      </p:sp>
    </p:spTree>
    <p:extLst>
      <p:ext uri="{BB962C8B-B14F-4D97-AF65-F5344CB8AC3E}">
        <p14:creationId xmlns:p14="http://schemas.microsoft.com/office/powerpoint/2010/main" val="28022724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age - n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496" y="333632"/>
            <a:ext cx="11296135" cy="75376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7496" y="1687068"/>
            <a:ext cx="11308491" cy="447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7496" y="1070610"/>
            <a:ext cx="8293100" cy="630238"/>
          </a:xfrm>
        </p:spPr>
        <p:txBody>
          <a:bodyPr>
            <a:normAutofit/>
          </a:bodyPr>
          <a:lstStyle>
            <a:lvl1pPr>
              <a:defRPr sz="3400" b="1"/>
            </a:lvl1pPr>
          </a:lstStyle>
          <a:p>
            <a:pPr lvl="0"/>
            <a:r>
              <a:rPr lang="en-US" dirty="0"/>
              <a:t>Click to edit Master Subhead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6278" y="643783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1269076-0E24-6A49-9E99-48290E2F7D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83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ble Content - with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485899"/>
            <a:ext cx="5181600" cy="45689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485899"/>
            <a:ext cx="5181600" cy="45689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6278" y="643783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1269076-0E24-6A49-9E99-48290E2F7D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58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Content - n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497" y="0"/>
            <a:ext cx="1130849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485899"/>
            <a:ext cx="5181600" cy="45689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485899"/>
            <a:ext cx="5181600" cy="45689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6278" y="643783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1269076-0E24-6A49-9E99-48290E2F7D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46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0776" y="4154408"/>
            <a:ext cx="11253272" cy="1953784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0" baseline="0">
                <a:solidFill>
                  <a:schemeClr val="tx2"/>
                </a:solidFill>
                <a:latin typeface="Calibri" charset="0"/>
              </a:defRPr>
            </a:lvl1pPr>
            <a:lvl2pPr marL="342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contact information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4232" y="6492875"/>
            <a:ext cx="27432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FE919A1-1381-F046-89FB-70F41382B0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875520" y="2834640"/>
            <a:ext cx="2003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</a:rPr>
              <a:t>esr.ucsd.edu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320CF-7829-D742-BC7A-C45C7129809C}"/>
              </a:ext>
            </a:extLst>
          </p:cNvPr>
          <p:cNvSpPr txBox="1"/>
          <p:nvPr userDrawn="1"/>
        </p:nvSpPr>
        <p:spPr>
          <a:xfrm>
            <a:off x="9875520" y="2834640"/>
            <a:ext cx="2003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err="1">
                <a:solidFill>
                  <a:schemeClr val="tx2"/>
                </a:solidFill>
              </a:rPr>
              <a:t>esr.ucsd.edu</a:t>
            </a:r>
            <a:endParaRPr lang="en-US" sz="2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019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6604" y="1485900"/>
            <a:ext cx="11145795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1318" y="3928504"/>
            <a:ext cx="1112108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4232" y="6492875"/>
            <a:ext cx="27432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FE919A1-1381-F046-89FB-70F41382B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- with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496" y="333632"/>
            <a:ext cx="11296135" cy="75376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496" y="1687068"/>
            <a:ext cx="11308491" cy="447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6278" y="643783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1269076-0E24-6A49-9E99-48290E2F7D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7496" y="1070610"/>
            <a:ext cx="8293100" cy="630238"/>
          </a:xfrm>
        </p:spPr>
        <p:txBody>
          <a:bodyPr>
            <a:normAutofit/>
          </a:bodyPr>
          <a:lstStyle>
            <a:lvl1pPr>
              <a:defRPr sz="3400" b="1"/>
            </a:lvl1pPr>
          </a:lstStyle>
          <a:p>
            <a:pPr lvl="0"/>
            <a:r>
              <a:rPr lang="en-US"/>
              <a:t>Click to edit Master Subhead style</a:t>
            </a:r>
          </a:p>
        </p:txBody>
      </p:sp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- n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496" y="333632"/>
            <a:ext cx="11296135" cy="75376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7496" y="1687068"/>
            <a:ext cx="11308491" cy="447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7496" y="1070610"/>
            <a:ext cx="8293100" cy="630238"/>
          </a:xfrm>
        </p:spPr>
        <p:txBody>
          <a:bodyPr>
            <a:normAutofit/>
          </a:bodyPr>
          <a:lstStyle>
            <a:lvl1pPr>
              <a:defRPr sz="3400" b="1"/>
            </a:lvl1pPr>
          </a:lstStyle>
          <a:p>
            <a:pPr lvl="0"/>
            <a:r>
              <a:rPr lang="en-US"/>
              <a:t>Click to edit Master Subhead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6278" y="643783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1269076-0E24-6A49-9E99-48290E2F7D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55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ble Content - with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485899"/>
            <a:ext cx="5181600" cy="45689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485899"/>
            <a:ext cx="5181600" cy="45689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6278" y="643783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1269076-0E24-6A49-9E99-48290E2F7D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1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- n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497" y="0"/>
            <a:ext cx="1130849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485899"/>
            <a:ext cx="5181600" cy="45689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485899"/>
            <a:ext cx="5181600" cy="45689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6278" y="643783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1269076-0E24-6A49-9E99-48290E2F7D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5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0776" y="4154408"/>
            <a:ext cx="11253272" cy="1953784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0" baseline="0">
                <a:solidFill>
                  <a:schemeClr val="tx2"/>
                </a:solidFill>
                <a:latin typeface="Calibri" charset="0"/>
              </a:defRPr>
            </a:lvl1pPr>
            <a:lvl2pPr marL="342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contact information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4232" y="6492875"/>
            <a:ext cx="27432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FE919A1-1381-F046-89FB-70F41382B0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9875520" y="2834640"/>
            <a:ext cx="2003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err="1">
                <a:solidFill>
                  <a:schemeClr val="tx2"/>
                </a:solidFill>
              </a:rPr>
              <a:t>esr.ucsd.edu</a:t>
            </a:r>
            <a:endParaRPr lang="en-US" sz="2800">
              <a:solidFill>
                <a:schemeClr val="tx2"/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Presentation Title 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60775" y="2894525"/>
            <a:ext cx="11431019" cy="1995456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6000" b="0" cap="none" baseline="0">
                <a:solidFill>
                  <a:schemeClr val="accent1"/>
                </a:solidFill>
                <a:latin typeface="calibri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60776" y="4904216"/>
            <a:ext cx="11431019" cy="1953784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Calibri" charset="0"/>
              </a:defRPr>
            </a:lvl1pPr>
            <a:lvl2pPr marL="342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4232" y="6492875"/>
            <a:ext cx="27432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FE919A1-1381-F046-89FB-70F41382B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72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6604" y="1485900"/>
            <a:ext cx="11145795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1318" y="3928504"/>
            <a:ext cx="1112108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4232" y="6492875"/>
            <a:ext cx="27432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FE919A1-1381-F046-89FB-70F41382B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6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497" y="0"/>
            <a:ext cx="113084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497" y="1183074"/>
            <a:ext cx="11308492" cy="5020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658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F7FAD77-28B8-3A4C-BC88-37C6E2B21B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5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74" r:id="rId3"/>
    <p:sldLayoutId id="2147483686" r:id="rId4"/>
    <p:sldLayoutId id="2147483676" r:id="rId5"/>
    <p:sldLayoutId id="2147483687" r:id="rId6"/>
    <p:sldLayoutId id="214748368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6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04" userDrawn="1">
          <p15:clr>
            <a:srgbClr val="F26B43"/>
          </p15:clr>
        </p15:guide>
        <p15:guide id="2" orient="horz" pos="936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2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497" y="0"/>
            <a:ext cx="113084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497" y="1183074"/>
            <a:ext cx="11308492" cy="5020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658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F7FAD77-28B8-3A4C-BC88-37C6E2B21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0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6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5" orient="horz" pos="504" userDrawn="1">
          <p15:clr>
            <a:srgbClr val="F26B43"/>
          </p15:clr>
        </p15:guide>
        <p15:guide id="6" orient="horz" pos="936" userDrawn="1">
          <p15:clr>
            <a:srgbClr val="F26B43"/>
          </p15:clr>
        </p15:guide>
        <p15:guide id="7" pos="360" userDrawn="1">
          <p15:clr>
            <a:srgbClr val="F26B43"/>
          </p15:clr>
        </p15:guide>
        <p15:guide id="8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collab.ucsd.edu/pages/viewpage.action?pageId=41793983" TargetMode="Externa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ucsdcloud-my.sharepoint.com/:p:/r/personal/maamini_ucsd_edu/_layouts/15/Doc.aspx?sourcedoc=%7b175BAA44-7DE9-4130-9816-7E009118D2F3%7d&amp;file=ESR-CampusLISA-20180627.pptx&amp;action=edit&amp;mobileredirect=true" TargetMode="Externa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leanbench.ucsd.edu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ab.ucsd.edu/pages/viewpage.action?pageId=45956864" TargetMode="External"/><Relationship Id="rId2" Type="http://schemas.openxmlformats.org/officeDocument/2006/relationships/hyperlink" Target="https://collab.ucsd.edu/pages/viewpage.action?pageId=45956855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collab.ucsd.edu/pages/viewpage.action?pageId=45956886" TargetMode="External"/><Relationship Id="rId5" Type="http://schemas.openxmlformats.org/officeDocument/2006/relationships/hyperlink" Target="https://collab.ucsd.edu/pages/viewpage.action?pageId=45956880" TargetMode="External"/><Relationship Id="rId4" Type="http://schemas.openxmlformats.org/officeDocument/2006/relationships/hyperlink" Target="https://collab.ucsd.edu/pages/viewpage.action?pageId=45956874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Break Things Better: </a:t>
            </a:r>
            <a:br>
              <a:rPr lang="en-US" dirty="0"/>
            </a:br>
            <a:r>
              <a:rPr lang="en-US" dirty="0"/>
              <a:t>ERP to the Extreme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University of California San Diego</a:t>
            </a:r>
          </a:p>
        </p:txBody>
      </p:sp>
    </p:spTree>
    <p:extLst>
      <p:ext uri="{BB962C8B-B14F-4D97-AF65-F5344CB8AC3E}">
        <p14:creationId xmlns:p14="http://schemas.microsoft.com/office/powerpoint/2010/main" val="595136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91BE83-8EDE-9B46-B0AC-709C0DF93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527" y="-182880"/>
            <a:ext cx="9612245" cy="6848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7A8F5D-A10B-5D4B-94CF-E1E776594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32" y="324812"/>
            <a:ext cx="11296135" cy="1106224"/>
          </a:xfrm>
        </p:spPr>
        <p:txBody>
          <a:bodyPr>
            <a:normAutofit/>
          </a:bodyPr>
          <a:lstStyle/>
          <a:p>
            <a:r>
              <a:rPr lang="en-US" dirty="0"/>
              <a:t>How We’re Taking This On: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C77AAB-A116-A949-914E-CBD5E25509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496" y="1070610"/>
            <a:ext cx="8293100" cy="1453134"/>
          </a:xfrm>
        </p:spPr>
        <p:txBody>
          <a:bodyPr>
            <a:normAutofit/>
          </a:bodyPr>
          <a:lstStyle/>
          <a:p>
            <a:r>
              <a:rPr lang="en-US" dirty="0"/>
              <a:t>Lean Six Sigma Go Team</a:t>
            </a:r>
          </a:p>
          <a:p>
            <a:r>
              <a:rPr lang="en-US" dirty="0"/>
              <a:t>Business Process Improvement</a:t>
            </a:r>
          </a:p>
        </p:txBody>
      </p:sp>
    </p:spTree>
    <p:extLst>
      <p:ext uri="{BB962C8B-B14F-4D97-AF65-F5344CB8AC3E}">
        <p14:creationId xmlns:p14="http://schemas.microsoft.com/office/powerpoint/2010/main" val="852983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82ABB4-FD4E-FC4A-88EC-E7B097026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33" t="18823" r="7617" b="-14398"/>
          <a:stretch/>
        </p:blipFill>
        <p:spPr>
          <a:xfrm>
            <a:off x="1097280" y="1591056"/>
            <a:ext cx="9966960" cy="758952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B3FBC0-CAD7-0849-88FC-57714A6F07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495" y="1070610"/>
            <a:ext cx="11840619" cy="1048476"/>
          </a:xfrm>
        </p:spPr>
        <p:txBody>
          <a:bodyPr>
            <a:normAutofit/>
          </a:bodyPr>
          <a:lstStyle/>
          <a:p>
            <a:r>
              <a:rPr lang="en-US" dirty="0"/>
              <a:t>A Fresh Take on Organizational Change Management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4A46BA-128E-5941-9083-4AE3A0D42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32" y="343100"/>
            <a:ext cx="11296135" cy="753763"/>
          </a:xfrm>
        </p:spPr>
        <p:txBody>
          <a:bodyPr>
            <a:normAutofit/>
          </a:bodyPr>
          <a:lstStyle/>
          <a:p>
            <a:r>
              <a:rPr lang="en-US" dirty="0"/>
              <a:t>How We’re Taking This On:</a:t>
            </a:r>
          </a:p>
        </p:txBody>
      </p:sp>
    </p:spTree>
    <p:extLst>
      <p:ext uri="{BB962C8B-B14F-4D97-AF65-F5344CB8AC3E}">
        <p14:creationId xmlns:p14="http://schemas.microsoft.com/office/powerpoint/2010/main" val="3327169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5D14F4-6AC9-B041-BBA2-99D7CCA445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-282554" y="0"/>
            <a:ext cx="12757108" cy="70249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D5AA58-E94F-BA4B-B786-F62E1041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604" y="2944368"/>
            <a:ext cx="11145795" cy="929132"/>
          </a:xfrm>
          <a:solidFill>
            <a:schemeClr val="tx1">
              <a:alpha val="80000"/>
            </a:schemeClr>
          </a:solidFill>
        </p:spPr>
        <p:txBody>
          <a:bodyPr lIns="274320"/>
          <a:lstStyle/>
          <a:p>
            <a:r>
              <a:rPr lang="en-US" dirty="0">
                <a:solidFill>
                  <a:schemeClr val="bg1"/>
                </a:solidFill>
              </a:rPr>
              <a:t>Expert Sourcing</a:t>
            </a:r>
          </a:p>
        </p:txBody>
      </p:sp>
    </p:spTree>
    <p:extLst>
      <p:ext uri="{BB962C8B-B14F-4D97-AF65-F5344CB8AC3E}">
        <p14:creationId xmlns:p14="http://schemas.microsoft.com/office/powerpoint/2010/main" val="4196905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475039-76EA-B940-9B95-32BCCF90E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75" y="1017714"/>
            <a:ext cx="3678890" cy="2762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5A78B2-65FC-F941-94F7-558AC19F0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435" y="990660"/>
            <a:ext cx="3949795" cy="24383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4204AA-8CF6-8E41-B1E7-7712D87D6D8F}"/>
              </a:ext>
            </a:extLst>
          </p:cNvPr>
          <p:cNvSpPr txBox="1"/>
          <p:nvPr/>
        </p:nvSpPr>
        <p:spPr>
          <a:xfrm>
            <a:off x="9501958" y="2627713"/>
            <a:ext cx="3512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Have to learn </a:t>
            </a:r>
          </a:p>
          <a:p>
            <a:r>
              <a:rPr lang="en-US" sz="2800" dirty="0">
                <a:solidFill>
                  <a:schemeClr val="tx2"/>
                </a:solidFill>
              </a:rPr>
              <a:t>our business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7114AD-5EF5-2244-95C8-760CBB403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979" y="3951716"/>
            <a:ext cx="3529584" cy="26936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277EB0-C1AB-B34D-8E1A-048C9260BCDD}"/>
              </a:ext>
            </a:extLst>
          </p:cNvPr>
          <p:cNvSpPr txBox="1"/>
          <p:nvPr/>
        </p:nvSpPr>
        <p:spPr>
          <a:xfrm>
            <a:off x="1210254" y="5085588"/>
            <a:ext cx="44260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Cookie 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Cutter 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Approach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06EA64-AB18-5A40-9937-593AA9AD5B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85" b="10508"/>
          <a:stretch/>
        </p:blipFill>
        <p:spPr>
          <a:xfrm>
            <a:off x="6558401" y="3707423"/>
            <a:ext cx="3246581" cy="29003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B21383-F6AC-5A4C-993D-BEC1CD5FF5FF}"/>
              </a:ext>
            </a:extLst>
          </p:cNvPr>
          <p:cNvSpPr txBox="1"/>
          <p:nvPr/>
        </p:nvSpPr>
        <p:spPr>
          <a:xfrm>
            <a:off x="9804982" y="5378937"/>
            <a:ext cx="26577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Insufficient </a:t>
            </a:r>
          </a:p>
          <a:p>
            <a:r>
              <a:rPr lang="en-US" sz="2800" dirty="0">
                <a:solidFill>
                  <a:schemeClr val="tx2"/>
                </a:solidFill>
              </a:rPr>
              <a:t>Knowledge Sharing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F7F3C-970B-964A-BECD-4D348010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6" y="336804"/>
            <a:ext cx="11296135" cy="753763"/>
          </a:xfrm>
        </p:spPr>
        <p:txBody>
          <a:bodyPr>
            <a:normAutofit fontScale="90000"/>
          </a:bodyPr>
          <a:lstStyle/>
          <a:p>
            <a:r>
              <a:rPr lang="en-US" dirty="0"/>
              <a:t>Why Not Just Hire Consultants?</a:t>
            </a:r>
            <a:r>
              <a:rPr lang="en-US" dirty="0">
                <a:cs typeface="Calibri"/>
              </a:rPr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B2EAB-6A6F-F44B-9E24-6B717A287C84}"/>
              </a:ext>
            </a:extLst>
          </p:cNvPr>
          <p:cNvSpPr txBox="1"/>
          <p:nvPr/>
        </p:nvSpPr>
        <p:spPr>
          <a:xfrm>
            <a:off x="520697" y="3780575"/>
            <a:ext cx="2797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The Expense</a:t>
            </a:r>
          </a:p>
        </p:txBody>
      </p:sp>
    </p:spTree>
    <p:extLst>
      <p:ext uri="{BB962C8B-B14F-4D97-AF65-F5344CB8AC3E}">
        <p14:creationId xmlns:p14="http://schemas.microsoft.com/office/powerpoint/2010/main" val="1330252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B75A17-DBD0-834E-B956-3948DE950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000" y="1919142"/>
            <a:ext cx="7408286" cy="4938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D41D4F-FD7A-4A42-9172-3E61F9A39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6" y="336804"/>
            <a:ext cx="11296135" cy="753763"/>
          </a:xfrm>
        </p:spPr>
        <p:txBody>
          <a:bodyPr/>
          <a:lstStyle/>
          <a:p>
            <a:r>
              <a:rPr lang="en-US" dirty="0"/>
              <a:t>Solution: Expert Sourcing with “Backfill” </a:t>
            </a:r>
            <a:r>
              <a:rPr lang="en-US" dirty="0">
                <a:cs typeface="Calibri"/>
              </a:rPr>
              <a:t> 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B4AE3F-F4D1-C149-B2E1-94635B2D1B3E}"/>
              </a:ext>
            </a:extLst>
          </p:cNvPr>
          <p:cNvGrpSpPr/>
          <p:nvPr/>
        </p:nvGrpSpPr>
        <p:grpSpPr>
          <a:xfrm>
            <a:off x="2670628" y="1092199"/>
            <a:ext cx="2351314" cy="2764413"/>
            <a:chOff x="2670628" y="1092199"/>
            <a:chExt cx="2351314" cy="2764413"/>
          </a:xfrm>
        </p:grpSpPr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49F3AB81-C87A-E949-B955-B3497D808794}"/>
                </a:ext>
              </a:extLst>
            </p:cNvPr>
            <p:cNvSpPr/>
            <p:nvPr/>
          </p:nvSpPr>
          <p:spPr>
            <a:xfrm rot="3851248">
              <a:off x="3753386" y="2966961"/>
              <a:ext cx="1496881" cy="282421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D36252D-5FA6-4949-9D7D-A6A9CB12884D}"/>
                </a:ext>
              </a:extLst>
            </p:cNvPr>
            <p:cNvSpPr/>
            <p:nvPr/>
          </p:nvSpPr>
          <p:spPr>
            <a:xfrm>
              <a:off x="2670628" y="1092199"/>
              <a:ext cx="2351314" cy="14078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FTE:</a:t>
              </a:r>
            </a:p>
            <a:p>
              <a:pPr algn="ctr"/>
              <a:r>
                <a:rPr lang="en-US" sz="2400" dirty="0"/>
                <a:t>25% ESR</a:t>
              </a:r>
            </a:p>
            <a:p>
              <a:pPr algn="ctr"/>
              <a:r>
                <a:rPr lang="en-US" sz="2400" dirty="0"/>
                <a:t>75% Staff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DEEE1C-1C03-A14A-9C54-5238D9A82506}"/>
              </a:ext>
            </a:extLst>
          </p:cNvPr>
          <p:cNvGrpSpPr/>
          <p:nvPr/>
        </p:nvGrpSpPr>
        <p:grpSpPr>
          <a:xfrm>
            <a:off x="7807993" y="3595914"/>
            <a:ext cx="3774407" cy="1788885"/>
            <a:chOff x="1487021" y="1092198"/>
            <a:chExt cx="3774407" cy="1788885"/>
          </a:xfrm>
        </p:grpSpPr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B4445F7A-6CB3-0746-A142-9F50BF6BD3AF}"/>
                </a:ext>
              </a:extLst>
            </p:cNvPr>
            <p:cNvSpPr/>
            <p:nvPr/>
          </p:nvSpPr>
          <p:spPr>
            <a:xfrm rot="5400000" flipH="1" flipV="1">
              <a:off x="2333274" y="739601"/>
              <a:ext cx="398891" cy="2091397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185C0B0-E723-D941-A6A1-43DEBEEA9750}"/>
                </a:ext>
              </a:extLst>
            </p:cNvPr>
            <p:cNvSpPr/>
            <p:nvPr/>
          </p:nvSpPr>
          <p:spPr>
            <a:xfrm>
              <a:off x="2670628" y="1092198"/>
              <a:ext cx="2590800" cy="17888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600"/>
                </a:lnSpc>
              </a:pPr>
              <a:r>
                <a:rPr lang="en-US" sz="2400" dirty="0"/>
                <a:t>100% Contract –backfill for FTEs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C81918-A662-494B-879F-37CC14958E8E}"/>
              </a:ext>
            </a:extLst>
          </p:cNvPr>
          <p:cNvGrpSpPr/>
          <p:nvPr/>
        </p:nvGrpSpPr>
        <p:grpSpPr>
          <a:xfrm>
            <a:off x="7869868" y="1364343"/>
            <a:ext cx="3089344" cy="3644965"/>
            <a:chOff x="2172084" y="1092199"/>
            <a:chExt cx="3089344" cy="3644965"/>
          </a:xfrm>
        </p:grpSpPr>
        <p:sp>
          <p:nvSpPr>
            <p:cNvPr id="25" name="Triangle 24">
              <a:extLst>
                <a:ext uri="{FF2B5EF4-FFF2-40B4-BE49-F238E27FC236}">
                  <a16:creationId xmlns:a16="http://schemas.microsoft.com/office/drawing/2014/main" id="{13C01A17-5DE1-FB4B-BE46-9D59B75E33F3}"/>
                </a:ext>
              </a:extLst>
            </p:cNvPr>
            <p:cNvSpPr/>
            <p:nvPr/>
          </p:nvSpPr>
          <p:spPr>
            <a:xfrm rot="7985386">
              <a:off x="795081" y="3191360"/>
              <a:ext cx="2922807" cy="168802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6F292F1-7CBF-1B40-961F-FC4D6BE605E1}"/>
                </a:ext>
              </a:extLst>
            </p:cNvPr>
            <p:cNvSpPr/>
            <p:nvPr/>
          </p:nvSpPr>
          <p:spPr>
            <a:xfrm>
              <a:off x="2670628" y="1092199"/>
              <a:ext cx="2590800" cy="14078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FTE:</a:t>
              </a:r>
            </a:p>
            <a:p>
              <a:pPr algn="ctr"/>
              <a:r>
                <a:rPr lang="en-US" sz="2400" dirty="0"/>
                <a:t>100% Non-ESR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99C4969-6A20-E245-8936-5ED3E998F977}"/>
              </a:ext>
            </a:extLst>
          </p:cNvPr>
          <p:cNvGrpSpPr/>
          <p:nvPr/>
        </p:nvGrpSpPr>
        <p:grpSpPr>
          <a:xfrm>
            <a:off x="116114" y="2764972"/>
            <a:ext cx="3254031" cy="1763485"/>
            <a:chOff x="2902856" y="1121228"/>
            <a:chExt cx="3254031" cy="1763485"/>
          </a:xfrm>
        </p:grpSpPr>
        <p:sp>
          <p:nvSpPr>
            <p:cNvPr id="28" name="Triangle 27">
              <a:extLst>
                <a:ext uri="{FF2B5EF4-FFF2-40B4-BE49-F238E27FC236}">
                  <a16:creationId xmlns:a16="http://schemas.microsoft.com/office/drawing/2014/main" id="{8834EF7B-092C-C748-A3A3-52814FDC902B}"/>
                </a:ext>
              </a:extLst>
            </p:cNvPr>
            <p:cNvSpPr/>
            <p:nvPr/>
          </p:nvSpPr>
          <p:spPr>
            <a:xfrm rot="287803">
              <a:off x="4728369" y="2393612"/>
              <a:ext cx="1428518" cy="219593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AE10B8A-CA1E-3C4D-B1F5-F366B9B47BED}"/>
                </a:ext>
              </a:extLst>
            </p:cNvPr>
            <p:cNvSpPr/>
            <p:nvPr/>
          </p:nvSpPr>
          <p:spPr>
            <a:xfrm>
              <a:off x="2902856" y="1121228"/>
              <a:ext cx="2409372" cy="17634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FTE:</a:t>
              </a:r>
            </a:p>
            <a:p>
              <a:pPr algn="ctr"/>
              <a:r>
                <a:rPr lang="en-US" sz="2400" dirty="0"/>
                <a:t>75% ESR</a:t>
              </a:r>
            </a:p>
            <a:p>
              <a:pPr algn="ctr"/>
              <a:r>
                <a:rPr lang="en-US" sz="2400" dirty="0"/>
                <a:t>25% Staff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8324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9F10E-2195-1847-ADAB-C744836B1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6" y="310732"/>
            <a:ext cx="11296135" cy="753763"/>
          </a:xfrm>
        </p:spPr>
        <p:txBody>
          <a:bodyPr/>
          <a:lstStyle/>
          <a:p>
            <a:r>
              <a:rPr lang="en-US" dirty="0"/>
              <a:t>Benefits of Expert Sourcing </a:t>
            </a:r>
            <a:r>
              <a:rPr lang="en-US" dirty="0">
                <a:cs typeface="Calibri"/>
              </a:rPr>
              <a:t> 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E8C54C-862E-FB45-B0C0-AEB95C7AA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000" y="1919142"/>
            <a:ext cx="7408286" cy="493885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78796F8-1955-254D-B536-40144DFFE885}"/>
              </a:ext>
            </a:extLst>
          </p:cNvPr>
          <p:cNvGrpSpPr/>
          <p:nvPr/>
        </p:nvGrpSpPr>
        <p:grpSpPr>
          <a:xfrm>
            <a:off x="2670628" y="1092199"/>
            <a:ext cx="2351314" cy="2764413"/>
            <a:chOff x="2670628" y="1092199"/>
            <a:chExt cx="2351314" cy="2764413"/>
          </a:xfrm>
        </p:grpSpPr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06F2C5C5-C567-8244-B1CC-9953F6D62009}"/>
                </a:ext>
              </a:extLst>
            </p:cNvPr>
            <p:cNvSpPr/>
            <p:nvPr/>
          </p:nvSpPr>
          <p:spPr>
            <a:xfrm rot="3851248">
              <a:off x="3753386" y="2966961"/>
              <a:ext cx="1496881" cy="282421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7B94DDA-7093-A248-984F-4B7368E7A736}"/>
                </a:ext>
              </a:extLst>
            </p:cNvPr>
            <p:cNvSpPr/>
            <p:nvPr/>
          </p:nvSpPr>
          <p:spPr>
            <a:xfrm>
              <a:off x="2670628" y="1092199"/>
              <a:ext cx="2351314" cy="14078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Learns and applies new skills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D5FBF7-0164-2D43-91DA-DC6BCF97015D}"/>
              </a:ext>
            </a:extLst>
          </p:cNvPr>
          <p:cNvGrpSpPr/>
          <p:nvPr/>
        </p:nvGrpSpPr>
        <p:grpSpPr>
          <a:xfrm>
            <a:off x="116114" y="2764972"/>
            <a:ext cx="3254031" cy="1763485"/>
            <a:chOff x="2902856" y="1121228"/>
            <a:chExt cx="3254031" cy="1763485"/>
          </a:xfrm>
        </p:grpSpPr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ABA51198-C8AB-F444-B102-2C55CC78D025}"/>
                </a:ext>
              </a:extLst>
            </p:cNvPr>
            <p:cNvSpPr/>
            <p:nvPr/>
          </p:nvSpPr>
          <p:spPr>
            <a:xfrm rot="287803">
              <a:off x="4728369" y="2393612"/>
              <a:ext cx="1428518" cy="219593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75811F8-1C73-F442-B6D7-37143ACB0295}"/>
                </a:ext>
              </a:extLst>
            </p:cNvPr>
            <p:cNvSpPr/>
            <p:nvPr/>
          </p:nvSpPr>
          <p:spPr>
            <a:xfrm>
              <a:off x="2902856" y="1121228"/>
              <a:ext cx="2409372" cy="17634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System knowledge stays on campus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1D6DDA-267E-7E42-8D94-A23C79049B98}"/>
              </a:ext>
            </a:extLst>
          </p:cNvPr>
          <p:cNvGrpSpPr/>
          <p:nvPr/>
        </p:nvGrpSpPr>
        <p:grpSpPr>
          <a:xfrm>
            <a:off x="7807993" y="3595914"/>
            <a:ext cx="3774407" cy="1788885"/>
            <a:chOff x="1487021" y="1092198"/>
            <a:chExt cx="3774407" cy="1788885"/>
          </a:xfrm>
        </p:grpSpPr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62453D47-460D-B64B-BA7A-868DC5850AD5}"/>
                </a:ext>
              </a:extLst>
            </p:cNvPr>
            <p:cNvSpPr/>
            <p:nvPr/>
          </p:nvSpPr>
          <p:spPr>
            <a:xfrm rot="5400000" flipH="1" flipV="1">
              <a:off x="2333274" y="739601"/>
              <a:ext cx="398891" cy="2091397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3EFF2A2-430E-AE41-8035-331283A37B7C}"/>
                </a:ext>
              </a:extLst>
            </p:cNvPr>
            <p:cNvSpPr/>
            <p:nvPr/>
          </p:nvSpPr>
          <p:spPr>
            <a:xfrm>
              <a:off x="2670628" y="1092198"/>
              <a:ext cx="2590800" cy="17888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600"/>
                </a:lnSpc>
              </a:pPr>
              <a:r>
                <a:rPr lang="en-US" sz="2400" dirty="0"/>
                <a:t>Foot in the door, known entity for FTE hire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43281E0-A802-A449-B8E0-DF71B1515EA3}"/>
              </a:ext>
            </a:extLst>
          </p:cNvPr>
          <p:cNvGrpSpPr/>
          <p:nvPr/>
        </p:nvGrpSpPr>
        <p:grpSpPr>
          <a:xfrm>
            <a:off x="7869868" y="1364342"/>
            <a:ext cx="3089344" cy="3644966"/>
            <a:chOff x="2172084" y="1092198"/>
            <a:chExt cx="3089344" cy="3644966"/>
          </a:xfrm>
        </p:grpSpPr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29151E90-55D3-8E4D-96B7-87A3B9CE9128}"/>
                </a:ext>
              </a:extLst>
            </p:cNvPr>
            <p:cNvSpPr/>
            <p:nvPr/>
          </p:nvSpPr>
          <p:spPr>
            <a:xfrm rot="7985386">
              <a:off x="795081" y="3191360"/>
              <a:ext cx="2922807" cy="168802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1233762-8A6C-504D-A005-2768C1466069}"/>
                </a:ext>
              </a:extLst>
            </p:cNvPr>
            <p:cNvSpPr/>
            <p:nvPr/>
          </p:nvSpPr>
          <p:spPr>
            <a:xfrm>
              <a:off x="2314102" y="1092198"/>
              <a:ext cx="2947326" cy="16836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Job growth from new skills and experience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7977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3343289F-8CC6-8B47-9FB5-743392D7F9B7}"/>
              </a:ext>
            </a:extLst>
          </p:cNvPr>
          <p:cNvSpPr txBox="1">
            <a:spLocks/>
          </p:cNvSpPr>
          <p:nvPr/>
        </p:nvSpPr>
        <p:spPr>
          <a:xfrm>
            <a:off x="383259" y="382416"/>
            <a:ext cx="11121082" cy="98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Some Expert Sourcing By the Numbers</a:t>
            </a:r>
            <a:r>
              <a:rPr lang="en-US" sz="4000" dirty="0">
                <a:cs typeface="Calibri"/>
              </a:rPr>
              <a:t> </a:t>
            </a:r>
            <a:endParaRPr lang="en-US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90EC92-617D-44DE-95B0-EDE23A5BC95D}"/>
              </a:ext>
            </a:extLst>
          </p:cNvPr>
          <p:cNvSpPr txBox="1"/>
          <p:nvPr/>
        </p:nvSpPr>
        <p:spPr>
          <a:xfrm>
            <a:off x="3658208" y="1564088"/>
            <a:ext cx="7846133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85958"/>
                </a:solidFill>
              </a:rPr>
              <a:t>200</a:t>
            </a:r>
            <a:r>
              <a:rPr lang="en-US" sz="2800" dirty="0">
                <a:solidFill>
                  <a:srgbClr val="585958"/>
                </a:solidFill>
                <a:cs typeface="Calibri"/>
              </a:rPr>
              <a:t>+ campus conference room pilot participants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85958"/>
                </a:solidFill>
                <a:cs typeface="Calibri"/>
              </a:rPr>
              <a:t>600 staff briefed over 25 meetings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9EB69B-1DD6-46FF-9C8D-ED3724441459}"/>
              </a:ext>
            </a:extLst>
          </p:cNvPr>
          <p:cNvSpPr txBox="1"/>
          <p:nvPr/>
        </p:nvSpPr>
        <p:spPr>
          <a:xfrm>
            <a:off x="3615075" y="3351852"/>
            <a:ext cx="8576925" cy="156966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85958"/>
                </a:solidFill>
              </a:rPr>
              <a:t>120 pilot participants from 60+ departments</a:t>
            </a:r>
            <a:r>
              <a:rPr lang="en-US" sz="2800" dirty="0">
                <a:solidFill>
                  <a:srgbClr val="585958"/>
                </a:solidFill>
                <a:cs typeface="Calibri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85958"/>
                </a:solidFill>
                <a:cs typeface="Calibri"/>
              </a:rPr>
              <a:t>14 SMEs </a:t>
            </a:r>
          </a:p>
          <a:p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98EA42-B0A7-4C4E-AF34-26B527641448}"/>
              </a:ext>
            </a:extLst>
          </p:cNvPr>
          <p:cNvSpPr txBox="1"/>
          <p:nvPr/>
        </p:nvSpPr>
        <p:spPr>
          <a:xfrm>
            <a:off x="3655896" y="4921512"/>
            <a:ext cx="8536103" cy="243143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85958"/>
                </a:solidFill>
              </a:rPr>
              <a:t>14 members on</a:t>
            </a:r>
            <a:r>
              <a:rPr lang="en-US" sz="2800" dirty="0">
                <a:solidFill>
                  <a:srgbClr val="585958"/>
                </a:solidFill>
                <a:cs typeface="Calibri"/>
              </a:rPr>
              <a:t> RFP committee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85958"/>
                </a:solidFill>
                <a:cs typeface="Calibri"/>
              </a:rPr>
              <a:t>25-30 vendor demo participants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85958"/>
                </a:solidFill>
                <a:cs typeface="Calibri"/>
              </a:rPr>
              <a:t>45 SMEs for biz process review and improvement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85958"/>
                </a:solidFill>
                <a:cs typeface="Calibri"/>
              </a:rPr>
              <a:t>21 change champions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631B1B-2EB7-3241-851E-941AB04F4AEE}"/>
              </a:ext>
            </a:extLst>
          </p:cNvPr>
          <p:cNvGrpSpPr/>
          <p:nvPr/>
        </p:nvGrpSpPr>
        <p:grpSpPr>
          <a:xfrm>
            <a:off x="1001256" y="1036361"/>
            <a:ext cx="2440766" cy="1898739"/>
            <a:chOff x="7380551" y="1483637"/>
            <a:chExt cx="1768736" cy="137594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F6B1A9D-C783-414C-8320-2A8A0AD73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b="13912"/>
            <a:stretch/>
          </p:blipFill>
          <p:spPr>
            <a:xfrm>
              <a:off x="7446448" y="1483637"/>
              <a:ext cx="1461848" cy="125847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B0A144-C8B1-1A42-B36D-F3881FED2D6A}"/>
                </a:ext>
              </a:extLst>
            </p:cNvPr>
            <p:cNvSpPr txBox="1"/>
            <p:nvPr/>
          </p:nvSpPr>
          <p:spPr>
            <a:xfrm>
              <a:off x="7380551" y="2591943"/>
              <a:ext cx="1768736" cy="267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>
                      <a:lumMod val="10000"/>
                    </a:schemeClr>
                  </a:solidFill>
                </a:rPr>
                <a:t>Financial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2F043AA-C872-164B-B7B7-E62FF8A0B021}"/>
              </a:ext>
            </a:extLst>
          </p:cNvPr>
          <p:cNvGrpSpPr/>
          <p:nvPr/>
        </p:nvGrpSpPr>
        <p:grpSpPr>
          <a:xfrm>
            <a:off x="587463" y="3030473"/>
            <a:ext cx="3051683" cy="1853960"/>
            <a:chOff x="5165252" y="5192947"/>
            <a:chExt cx="2211445" cy="134349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A8D3658-E0C7-1340-81F1-BCA8FEDC9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70000"/>
            </a:blip>
            <a:srcRect b="14509"/>
            <a:stretch/>
          </p:blipFill>
          <p:spPr>
            <a:xfrm>
              <a:off x="5703799" y="5192947"/>
              <a:ext cx="1151055" cy="98403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E40981-AAF9-AB42-8513-4A6F2BA5E33C}"/>
                </a:ext>
              </a:extLst>
            </p:cNvPr>
            <p:cNvSpPr txBox="1"/>
            <p:nvPr/>
          </p:nvSpPr>
          <p:spPr>
            <a:xfrm>
              <a:off x="5165252" y="6167111"/>
              <a:ext cx="2211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>
                      <a:lumMod val="10000"/>
                    </a:schemeClr>
                  </a:solidFill>
                </a:rPr>
                <a:t>Faculty Review</a:t>
              </a:r>
            </a:p>
          </p:txBody>
        </p:sp>
      </p:grpSp>
      <p:grpSp>
        <p:nvGrpSpPr>
          <p:cNvPr id="35" name="Group 6">
            <a:extLst>
              <a:ext uri="{FF2B5EF4-FFF2-40B4-BE49-F238E27FC236}">
                <a16:creationId xmlns:a16="http://schemas.microsoft.com/office/drawing/2014/main" id="{D4FF7049-3B08-B24D-BA91-5FFC22B1372E}"/>
              </a:ext>
            </a:extLst>
          </p:cNvPr>
          <p:cNvGrpSpPr/>
          <p:nvPr/>
        </p:nvGrpSpPr>
        <p:grpSpPr>
          <a:xfrm>
            <a:off x="609108" y="4810764"/>
            <a:ext cx="3051683" cy="1846080"/>
            <a:chOff x="7470832" y="5266520"/>
            <a:chExt cx="2211445" cy="13377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7FCEFA9-6B73-4E45-B49C-808BDD786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20000"/>
            </a:blip>
            <a:srcRect b="13726"/>
            <a:stretch/>
          </p:blipFill>
          <p:spPr>
            <a:xfrm>
              <a:off x="7980860" y="5266520"/>
              <a:ext cx="1146090" cy="98878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0EAA8F4-B83E-364D-91A0-FE05DBD22D3E}"/>
                </a:ext>
              </a:extLst>
            </p:cNvPr>
            <p:cNvSpPr txBox="1"/>
            <p:nvPr/>
          </p:nvSpPr>
          <p:spPr>
            <a:xfrm>
              <a:off x="7470832" y="6234974"/>
              <a:ext cx="2211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>
                      <a:lumMod val="10000"/>
                    </a:schemeClr>
                  </a:solidFill>
                </a:rPr>
                <a:t>Research Admin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967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7A3F08-8B80-6B4B-9003-D868F38C9B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35"/>
          <a:stretch/>
        </p:blipFill>
        <p:spPr>
          <a:xfrm>
            <a:off x="1607456" y="1301544"/>
            <a:ext cx="9183915" cy="56412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4B0FD2A-032F-F348-9AAE-83CA2548B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604" y="2852928"/>
            <a:ext cx="11145795" cy="1020572"/>
          </a:xfrm>
          <a:solidFill>
            <a:schemeClr val="tx1"/>
          </a:solidFill>
        </p:spPr>
        <p:txBody>
          <a:bodyPr lIns="27432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Vendor Selection: “Bake Offs”</a:t>
            </a:r>
          </a:p>
        </p:txBody>
      </p:sp>
    </p:spTree>
    <p:extLst>
      <p:ext uri="{BB962C8B-B14F-4D97-AF65-F5344CB8AC3E}">
        <p14:creationId xmlns:p14="http://schemas.microsoft.com/office/powerpoint/2010/main" val="4123626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8368171"/>
              </p:ext>
            </p:extLst>
          </p:nvPr>
        </p:nvGraphicFramePr>
        <p:xfrm>
          <a:off x="-234011" y="646568"/>
          <a:ext cx="12333793" cy="2662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4416" y="2803156"/>
            <a:ext cx="521969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RFP</a:t>
            </a:r>
            <a:endParaRPr lang="en-US" sz="4400" b="1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108 Function questions</a:t>
            </a:r>
          </a:p>
          <a:p>
            <a:r>
              <a:rPr lang="en-US" sz="2400" dirty="0">
                <a:solidFill>
                  <a:schemeClr val="tx2"/>
                </a:solidFill>
              </a:rPr>
              <a:t>29 Architecture Questions</a:t>
            </a:r>
          </a:p>
          <a:p>
            <a:r>
              <a:rPr lang="en-US" sz="2400" dirty="0">
                <a:solidFill>
                  <a:schemeClr val="tx2"/>
                </a:solidFill>
              </a:rPr>
              <a:t>9 Strategy Questions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RFP Scoring – multiple choice: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600" dirty="0">
                <a:solidFill>
                  <a:schemeClr val="tx2"/>
                </a:solidFill>
              </a:rPr>
              <a:t>Not Supported 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600" dirty="0">
                <a:solidFill>
                  <a:schemeClr val="tx2"/>
                </a:solidFill>
              </a:rPr>
              <a:t>Customization – new functionality developed using SDK 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600" dirty="0">
                <a:solidFill>
                  <a:schemeClr val="tx2"/>
                </a:solidFill>
              </a:rPr>
              <a:t>Major Configuration – system configuration, standard tools, &gt; 100 hours 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600" dirty="0">
                <a:solidFill>
                  <a:schemeClr val="tx2"/>
                </a:solidFill>
              </a:rPr>
              <a:t>Minor Configuration – system configuration, standard tools, &lt; 100 hours 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600" dirty="0">
                <a:solidFill>
                  <a:schemeClr val="tx2"/>
                </a:solidFill>
              </a:rPr>
              <a:t>Out of the box – no configuration beyond basic setup 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3737" y="2803159"/>
            <a:ext cx="59952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CRP</a:t>
            </a:r>
            <a:endParaRPr lang="en-US" sz="1600" b="1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8 detailed scenarios: Procure to Pay (P2P), Budget, 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Cash Management, Post Award, Med Center, 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General Ledger (Campus &amp; Central), and AR.</a:t>
            </a:r>
          </a:p>
          <a:p>
            <a:r>
              <a:rPr lang="en-US" sz="2000" dirty="0">
                <a:solidFill>
                  <a:schemeClr val="tx2"/>
                </a:solidFill>
              </a:rPr>
              <a:t>Each Scenario described a story, covering roughly 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20 functions/process.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600" dirty="0">
                <a:solidFill>
                  <a:schemeClr val="tx2"/>
                </a:solidFill>
              </a:rPr>
              <a:t>Does not exist 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600" dirty="0">
                <a:solidFill>
                  <a:schemeClr val="tx2"/>
                </a:solidFill>
              </a:rPr>
              <a:t>Does not meet, serious concerns 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600" dirty="0">
                <a:solidFill>
                  <a:schemeClr val="tx2"/>
                </a:solidFill>
              </a:rPr>
              <a:t>Partially meets, business process can be completed with workarounds  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600" dirty="0">
                <a:solidFill>
                  <a:schemeClr val="tx2"/>
                </a:solidFill>
              </a:rPr>
              <a:t>Meets all aspects 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600" dirty="0">
                <a:solidFill>
                  <a:schemeClr val="tx2"/>
                </a:solidFill>
              </a:rPr>
              <a:t>Clearly meets all aspects, very intuitive  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600" dirty="0">
                <a:solidFill>
                  <a:schemeClr val="tx2"/>
                </a:solidFill>
              </a:rPr>
              <a:t>Exceeds requirements 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242DD-3691-FC4A-ABC8-DC8A6C8D1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6" y="336134"/>
            <a:ext cx="11296135" cy="753763"/>
          </a:xfrm>
        </p:spPr>
        <p:txBody>
          <a:bodyPr/>
          <a:lstStyle/>
          <a:p>
            <a:r>
              <a:rPr lang="en-US" dirty="0"/>
              <a:t>The RFP Process and Conference Room Pilot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66EE29-782D-3C41-B498-9912E8478920}"/>
              </a:ext>
            </a:extLst>
          </p:cNvPr>
          <p:cNvSpPr txBox="1"/>
          <p:nvPr/>
        </p:nvSpPr>
        <p:spPr>
          <a:xfrm>
            <a:off x="4673600" y="1500414"/>
            <a:ext cx="1393372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70000"/>
              </a:lnSpc>
            </a:pPr>
            <a:r>
              <a:rPr lang="en-US" b="1" dirty="0">
                <a:solidFill>
                  <a:schemeClr val="accent4"/>
                </a:solidFill>
              </a:rPr>
              <a:t>Contract Negotiations</a:t>
            </a:r>
          </a:p>
          <a:p>
            <a:pPr lvl="0" algn="ctr">
              <a:lnSpc>
                <a:spcPct val="70000"/>
              </a:lnSpc>
            </a:pPr>
            <a:endParaRPr lang="en-US" sz="1400" dirty="0">
              <a:solidFill>
                <a:schemeClr val="accent4"/>
              </a:solidFill>
            </a:endParaRPr>
          </a:p>
          <a:p>
            <a:pPr lvl="0" algn="ctr">
              <a:lnSpc>
                <a:spcPct val="70000"/>
              </a:lnSpc>
            </a:pPr>
            <a:r>
              <a:rPr lang="en-US" sz="1400" dirty="0">
                <a:solidFill>
                  <a:schemeClr val="accent4"/>
                </a:solidFill>
              </a:rPr>
              <a:t>Jan-18 – </a:t>
            </a:r>
            <a:br>
              <a:rPr lang="en-US" sz="1400" dirty="0">
                <a:solidFill>
                  <a:schemeClr val="accent4"/>
                </a:solidFill>
              </a:rPr>
            </a:br>
            <a:r>
              <a:rPr lang="en-US" sz="1400" dirty="0">
                <a:solidFill>
                  <a:schemeClr val="accent4"/>
                </a:solidFill>
              </a:rPr>
              <a:t>May-18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690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object, jigsaw puzzle, indoor, table&#10;&#10;Description generated with very high confidence">
            <a:extLst>
              <a:ext uri="{FF2B5EF4-FFF2-40B4-BE49-F238E27FC236}">
                <a16:creationId xmlns:a16="http://schemas.microsoft.com/office/drawing/2014/main" id="{F33627A9-F169-44C8-8193-41846EA49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525" y="-217098"/>
            <a:ext cx="12591689" cy="848551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A0B9D20-ED88-654F-9A64-086382214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004" y="3005328"/>
            <a:ext cx="11145795" cy="1020572"/>
          </a:xfrm>
          <a:solidFill>
            <a:schemeClr val="tx1"/>
          </a:solidFill>
        </p:spPr>
        <p:txBody>
          <a:bodyPr lIns="27432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Architecture &amp;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225702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A44E1-F97B-6849-B003-5CD2500B3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Our Current Systems Came Online</a:t>
            </a:r>
            <a:endParaRPr lang="en-US" dirty="0">
              <a:cs typeface="Calibri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2A8D62-60C4-344C-BD32-A7719D9FB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496" y="1087395"/>
            <a:ext cx="8293100" cy="630238"/>
          </a:xfrm>
        </p:spPr>
        <p:txBody>
          <a:bodyPr/>
          <a:lstStyle/>
          <a:p>
            <a:r>
              <a:rPr lang="en-US" dirty="0"/>
              <a:t>People Dressed Like This…</a:t>
            </a:r>
          </a:p>
        </p:txBody>
      </p:sp>
      <p:pic>
        <p:nvPicPr>
          <p:cNvPr id="5" name="Picture 5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C0AF3F99-A764-445A-B581-EA7768BBB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992" y="1087395"/>
            <a:ext cx="4647408" cy="61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64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B9D4634-AD69-E54A-8DCB-905CB97ABBC1}"/>
              </a:ext>
            </a:extLst>
          </p:cNvPr>
          <p:cNvGrpSpPr/>
          <p:nvPr/>
        </p:nvGrpSpPr>
        <p:grpSpPr>
          <a:xfrm>
            <a:off x="515471" y="1060322"/>
            <a:ext cx="11161057" cy="2266988"/>
            <a:chOff x="515471" y="1060322"/>
            <a:chExt cx="11161057" cy="226698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9ADC741-7E15-4194-95E0-288652E9627C}"/>
                </a:ext>
              </a:extLst>
            </p:cNvPr>
            <p:cNvSpPr txBox="1"/>
            <p:nvPr/>
          </p:nvSpPr>
          <p:spPr>
            <a:xfrm>
              <a:off x="515471" y="1572984"/>
              <a:ext cx="11161057" cy="1754326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Font typeface="Arial"/>
                <a:buChar char="•"/>
                <a:tabLst>
                  <a:tab pos="3651250" algn="l"/>
                </a:tabLst>
              </a:pPr>
              <a:r>
                <a:rPr lang="en-US" b="1" dirty="0">
                  <a:solidFill>
                    <a:srgbClr val="2E3772"/>
                  </a:solidFill>
                  <a:cs typeface="Calibri"/>
                </a:rPr>
                <a:t>Infrastructure as a Service (IaaS) </a:t>
              </a:r>
              <a:r>
                <a:rPr lang="en-US" dirty="0">
                  <a:solidFill>
                    <a:srgbClr val="2E3772"/>
                  </a:solidFill>
                  <a:cs typeface="Calibri"/>
                </a:rPr>
                <a:t>— Gives users automated and scalable environments with extreme flexibility </a:t>
              </a:r>
              <a:br>
                <a:rPr lang="en-US" dirty="0">
                  <a:solidFill>
                    <a:srgbClr val="2E3772"/>
                  </a:solidFill>
                  <a:cs typeface="Calibri"/>
                </a:rPr>
              </a:br>
              <a:r>
                <a:rPr lang="en-US" dirty="0">
                  <a:solidFill>
                    <a:srgbClr val="2E3772"/>
                  </a:solidFill>
                  <a:cs typeface="Calibri"/>
                </a:rPr>
                <a:t>	and control, without the need to manage local infrastructure</a:t>
              </a:r>
            </a:p>
            <a:p>
              <a:pPr marL="285750" indent="-285750">
                <a:buFont typeface="Arial"/>
                <a:buChar char="•"/>
                <a:tabLst>
                  <a:tab pos="3189288" algn="l"/>
                </a:tabLst>
              </a:pPr>
              <a:r>
                <a:rPr lang="en-US" b="1" dirty="0">
                  <a:solidFill>
                    <a:srgbClr val="2E3772"/>
                  </a:solidFill>
                  <a:cs typeface="Calibri"/>
                </a:rPr>
                <a:t>Platform as a Service(PaaS) </a:t>
              </a:r>
              <a:r>
                <a:rPr lang="en-US" dirty="0">
                  <a:solidFill>
                    <a:srgbClr val="2E3772"/>
                  </a:solidFill>
                  <a:cs typeface="Calibri"/>
                </a:rPr>
                <a:t>— Provides a framework for quickly developing and deploying applications </a:t>
              </a:r>
              <a:br>
                <a:rPr lang="en-US" dirty="0">
                  <a:solidFill>
                    <a:srgbClr val="2E3772"/>
                  </a:solidFill>
                  <a:cs typeface="Calibri"/>
                </a:rPr>
              </a:br>
              <a:r>
                <a:rPr lang="en-US" dirty="0">
                  <a:solidFill>
                    <a:srgbClr val="2E3772"/>
                  </a:solidFill>
                  <a:cs typeface="Calibri"/>
                </a:rPr>
                <a:t>	by automating infrastructure provisioning and management</a:t>
              </a:r>
            </a:p>
            <a:p>
              <a:pPr marL="285750" indent="-285750">
                <a:buFont typeface="Arial"/>
                <a:buChar char="•"/>
                <a:tabLst>
                  <a:tab pos="3246438" algn="l"/>
                </a:tabLst>
              </a:pPr>
              <a:r>
                <a:rPr lang="en-US" b="1" dirty="0">
                  <a:solidFill>
                    <a:srgbClr val="2E3772"/>
                  </a:solidFill>
                  <a:cs typeface="Calibri"/>
                </a:rPr>
                <a:t>Software as a Service(SaaS) </a:t>
              </a:r>
              <a:r>
                <a:rPr lang="en-US" dirty="0">
                  <a:solidFill>
                    <a:srgbClr val="2E3772"/>
                  </a:solidFill>
                  <a:cs typeface="Calibri"/>
                </a:rPr>
                <a:t>—  Uniform, scalable applications, eliminating need to install and run</a:t>
              </a:r>
              <a:br>
                <a:rPr lang="en-US" dirty="0">
                  <a:solidFill>
                    <a:srgbClr val="2E3772"/>
                  </a:solidFill>
                  <a:cs typeface="Calibri"/>
                </a:rPr>
              </a:br>
              <a:r>
                <a:rPr lang="en-US" dirty="0">
                  <a:solidFill>
                    <a:srgbClr val="2E3772"/>
                  </a:solidFill>
                  <a:cs typeface="Calibri"/>
                </a:rPr>
                <a:t>	on-premise programs; focus is on configuration over application development</a:t>
              </a:r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B0194D6-0E14-4F7A-B4E4-FD8F158049E0}"/>
                </a:ext>
              </a:extLst>
            </p:cNvPr>
            <p:cNvSpPr txBox="1"/>
            <p:nvPr/>
          </p:nvSpPr>
          <p:spPr>
            <a:xfrm>
              <a:off x="571500" y="1060322"/>
              <a:ext cx="11010900" cy="461665"/>
            </a:xfrm>
            <a:prstGeom prst="rect">
              <a:avLst/>
            </a:prstGeom>
            <a:solidFill>
              <a:schemeClr val="tx1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/>
                <a:t>Cloud </a:t>
              </a:r>
              <a:r>
                <a:rPr lang="en-US" sz="2400" b="1" dirty="0">
                  <a:cs typeface="Calibri"/>
                </a:rPr>
                <a:t>First Strategy</a:t>
              </a:r>
              <a:endParaRPr lang="en-US" sz="2400" b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B404B7-9742-E74F-B2A7-0F2BF1233448}"/>
              </a:ext>
            </a:extLst>
          </p:cNvPr>
          <p:cNvGrpSpPr/>
          <p:nvPr/>
        </p:nvGrpSpPr>
        <p:grpSpPr>
          <a:xfrm>
            <a:off x="519953" y="3554025"/>
            <a:ext cx="11396276" cy="1171404"/>
            <a:chOff x="519953" y="3429000"/>
            <a:chExt cx="11396276" cy="117140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E96EE-7A93-407E-B36F-B6ED2D277173}"/>
                </a:ext>
              </a:extLst>
            </p:cNvPr>
            <p:cNvSpPr txBox="1"/>
            <p:nvPr/>
          </p:nvSpPr>
          <p:spPr>
            <a:xfrm>
              <a:off x="571500" y="3429000"/>
              <a:ext cx="11010900" cy="461665"/>
            </a:xfrm>
            <a:prstGeom prst="rect">
              <a:avLst/>
            </a:prstGeom>
            <a:solidFill>
              <a:schemeClr val="tx1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/>
                <a:t>Modular</a:t>
              </a:r>
              <a:r>
                <a:rPr lang="en-US" dirty="0">
                  <a:cs typeface="Calibri"/>
                </a:rPr>
                <a:t> </a:t>
              </a:r>
              <a:r>
                <a:rPr lang="en-US" sz="2400" b="1" dirty="0"/>
                <a:t>Architecture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DE996A-4318-4195-BEB3-358C6AFDA928}"/>
                </a:ext>
              </a:extLst>
            </p:cNvPr>
            <p:cNvSpPr txBox="1"/>
            <p:nvPr/>
          </p:nvSpPr>
          <p:spPr>
            <a:xfrm>
              <a:off x="519953" y="3954073"/>
              <a:ext cx="11396276" cy="646331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>
                  <a:solidFill>
                    <a:srgbClr val="2E3772"/>
                  </a:solidFill>
                  <a:cs typeface="Calibri"/>
                </a:rPr>
                <a:t>The monolithic approach to provisioning enterprise services is largely over</a:t>
              </a:r>
              <a:endParaRPr lang="en-US" dirty="0">
                <a:cs typeface="Calibri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solidFill>
                    <a:srgbClr val="2E3772"/>
                  </a:solidFill>
                  <a:cs typeface="Calibri"/>
                </a:rPr>
                <a:t>The proliferation of best of breed software stacks (on-premise, SaaS, mobile, etc.) requires a new integration model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3D91C3-4DA1-D64D-BEC7-B4ED65F2F1FD}"/>
              </a:ext>
            </a:extLst>
          </p:cNvPr>
          <p:cNvGrpSpPr/>
          <p:nvPr/>
        </p:nvGrpSpPr>
        <p:grpSpPr>
          <a:xfrm>
            <a:off x="485802" y="4952144"/>
            <a:ext cx="11706198" cy="1712171"/>
            <a:chOff x="485802" y="4952144"/>
            <a:chExt cx="11706198" cy="171217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533075-311A-49ED-89FD-FF57A173CFB0}"/>
                </a:ext>
              </a:extLst>
            </p:cNvPr>
            <p:cNvSpPr txBox="1"/>
            <p:nvPr/>
          </p:nvSpPr>
          <p:spPr>
            <a:xfrm>
              <a:off x="571500" y="4952144"/>
              <a:ext cx="11010900" cy="461665"/>
            </a:xfrm>
            <a:prstGeom prst="rect">
              <a:avLst/>
            </a:prstGeom>
            <a:solidFill>
              <a:schemeClr val="tx1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/>
                <a:t>API-Centric</a:t>
              </a:r>
              <a:r>
                <a:rPr lang="en-US" sz="2400" b="1" dirty="0">
                  <a:cs typeface="Calibri"/>
                </a:rPr>
                <a:t> Design</a:t>
              </a:r>
              <a:endParaRPr lang="en-US" sz="2400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8E106F-3104-4655-8151-56F7F3D54CA8}"/>
                </a:ext>
              </a:extLst>
            </p:cNvPr>
            <p:cNvSpPr txBox="1"/>
            <p:nvPr/>
          </p:nvSpPr>
          <p:spPr>
            <a:xfrm>
              <a:off x="485802" y="5463986"/>
              <a:ext cx="11706198" cy="1200329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>
                  <a:solidFill>
                    <a:srgbClr val="2E3772"/>
                  </a:solidFill>
                  <a:cs typeface="Calibri"/>
                </a:rPr>
                <a:t>Services expose a public API as their core channel for control, functionality, and sharing of information </a:t>
              </a:r>
              <a:endParaRPr lang="en-US" dirty="0">
                <a:cs typeface="Calibri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solidFill>
                    <a:srgbClr val="2E3772"/>
                  </a:solidFill>
                  <a:cs typeface="Calibri"/>
                </a:rPr>
                <a:t>The API is the integration layer; "application development" becomes the orchestration of services exposed via their APIs </a:t>
              </a:r>
              <a:endParaRPr lang="en-US" dirty="0">
                <a:cs typeface="Calibri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solidFill>
                    <a:srgbClr val="2E3772"/>
                  </a:solidFill>
                  <a:cs typeface="Calibri"/>
                </a:rPr>
                <a:t>APIs are created with cloud computing in mind; producers and consumers are machines and programs anywhere on the Internet </a:t>
              </a:r>
              <a:endParaRPr lang="en-US" dirty="0">
                <a:cs typeface="Calibri"/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63C22037-7E35-9447-BFE7-9FCA4C262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32" y="333285"/>
            <a:ext cx="11296135" cy="753763"/>
          </a:xfrm>
        </p:spPr>
        <p:txBody>
          <a:bodyPr/>
          <a:lstStyle/>
          <a:p>
            <a:r>
              <a:rPr lang="en-US" dirty="0">
                <a:cs typeface="Calibri"/>
              </a:rPr>
              <a:t>Enterprise 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117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79925C5-B0A9-4E05-A976-840EF1AB1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782" y="1015926"/>
            <a:ext cx="11547047" cy="5842074"/>
          </a:xfrm>
        </p:spPr>
        <p:txBody>
          <a:bodyPr>
            <a:noAutofit/>
          </a:bodyPr>
          <a:lstStyle/>
          <a:p>
            <a:r>
              <a:rPr lang="en-US" sz="3000" b="1" dirty="0"/>
              <a:t>Cloud integration platform – combines application and data integration </a:t>
            </a:r>
          </a:p>
          <a:p>
            <a:r>
              <a:rPr lang="en-US" sz="2800" dirty="0"/>
              <a:t>Enables development, execution and governance of integration workflows among on-premise and cloud-based applications as well as traditional and newer data protocols. </a:t>
            </a:r>
          </a:p>
          <a:p>
            <a:r>
              <a:rPr lang="en-US" sz="2800" dirty="0"/>
              <a:t>Uniform methods via API templates, integration connectors and platforms for:</a:t>
            </a:r>
          </a:p>
          <a:p>
            <a:pPr fontAlgn="base"/>
            <a:r>
              <a:rPr lang="en-US" sz="2400" b="1" dirty="0"/>
              <a:t>IICS – Informatica cloud: </a:t>
            </a:r>
            <a:br>
              <a:rPr lang="en-US" sz="2400" b="1" dirty="0"/>
            </a:br>
            <a:r>
              <a:rPr lang="en-US" sz="2400" b="1" dirty="0"/>
              <a:t>UCPath to Financial ERP 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sz="2000" dirty="0"/>
              <a:t>Requirements &amp; selection  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sz="2000" dirty="0"/>
              <a:t>Gap analysis 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sz="2000" dirty="0"/>
              <a:t>Incubation projects  </a:t>
            </a:r>
          </a:p>
          <a:p>
            <a:pPr fontAlgn="base"/>
            <a:r>
              <a:rPr lang="en-US" sz="2400" b="1" dirty="0"/>
              <a:t>Kafka – Streaming interface UCPath </a:t>
            </a:r>
            <a:br>
              <a:rPr lang="en-US" sz="2400" b="1" dirty="0"/>
            </a:br>
            <a:r>
              <a:rPr lang="en-US" sz="2400" b="1" dirty="0"/>
              <a:t>and Financial data to campus 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sz="2000" dirty="0"/>
              <a:t>Incubation projects (i.e. UCPath IAM interface) </a:t>
            </a:r>
          </a:p>
          <a:p>
            <a:endParaRPr lang="en-US" dirty="0"/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0B53475F-58E8-8D45-936D-76A60458C5DD}"/>
              </a:ext>
            </a:extLst>
          </p:cNvPr>
          <p:cNvSpPr txBox="1">
            <a:spLocks/>
          </p:cNvSpPr>
          <p:nvPr/>
        </p:nvSpPr>
        <p:spPr>
          <a:xfrm>
            <a:off x="447932" y="321128"/>
            <a:ext cx="11296135" cy="7537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cs typeface="Calibri Light"/>
              </a:rPr>
              <a:t>iPaaS – integration Platform-as-a-Service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57E5D4-3D90-D94B-A2EF-56299AB336D3}"/>
              </a:ext>
            </a:extLst>
          </p:cNvPr>
          <p:cNvSpPr txBox="1"/>
          <p:nvPr/>
        </p:nvSpPr>
        <p:spPr>
          <a:xfrm>
            <a:off x="6096000" y="3288853"/>
            <a:ext cx="5688096" cy="393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ts val="2500"/>
              </a:lnSpc>
            </a:pPr>
            <a:r>
              <a:rPr lang="en-US" sz="2400" b="1" dirty="0">
                <a:solidFill>
                  <a:schemeClr val="tx2"/>
                </a:solidFill>
              </a:rPr>
              <a:t>API development &amp; Manager – </a:t>
            </a:r>
            <a:br>
              <a:rPr lang="en-US" sz="2400" b="1" dirty="0">
                <a:solidFill>
                  <a:schemeClr val="tx2"/>
                </a:solidFill>
              </a:rPr>
            </a:br>
            <a:r>
              <a:rPr lang="en-US" sz="2400" b="1" dirty="0">
                <a:solidFill>
                  <a:schemeClr val="tx2"/>
                </a:solidFill>
              </a:rPr>
              <a:t>data to campus 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chemeClr val="tx2"/>
                </a:solidFill>
                <a:hlinkClick r:id="rId2"/>
              </a:rPr>
              <a:t>Development</a:t>
            </a:r>
            <a:r>
              <a:rPr lang="en-US" sz="2000" dirty="0">
                <a:solidFill>
                  <a:schemeClr val="tx2"/>
                </a:solidFill>
              </a:rPr>
              <a:t> 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Open API / Swagger  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WSO2 API Manager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Incubation projects</a:t>
            </a:r>
            <a:endParaRPr lang="en-US" sz="2800" dirty="0">
              <a:solidFill>
                <a:schemeClr val="tx2"/>
              </a:solidFill>
            </a:endParaRPr>
          </a:p>
          <a:p>
            <a:pPr fontAlgn="base"/>
            <a:r>
              <a:rPr lang="en-US" sz="2400" b="1" dirty="0">
                <a:solidFill>
                  <a:schemeClr val="tx2"/>
                </a:solidFill>
              </a:rPr>
              <a:t>AWS readiness for applications and API’s  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Setup Bamboo and Artifactory to build/store 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and deploy docker image  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Support for Java/</a:t>
            </a:r>
            <a:r>
              <a:rPr lang="en-US" sz="2000" dirty="0" err="1">
                <a:solidFill>
                  <a:schemeClr val="tx2"/>
                </a:solidFill>
              </a:rPr>
              <a:t>.Net</a:t>
            </a:r>
            <a:r>
              <a:rPr lang="en-US" sz="2000" dirty="0">
                <a:solidFill>
                  <a:schemeClr val="tx2"/>
                </a:solidFill>
              </a:rPr>
              <a:t>   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Support SSO </a:t>
            </a:r>
          </a:p>
          <a:p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13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67496" y="1191006"/>
            <a:ext cx="11308491" cy="59047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HANA – in memory database  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The Student Activity Hub (SAH) combines information about all graduate and undergraduate students into a single repository. Academic analysts, advisors, and faculty can access the curated data through supported reporting and visualization tools: Tableau and </a:t>
            </a:r>
            <a:r>
              <a:rPr lang="en-US" dirty="0" err="1"/>
              <a:t>Cognos</a:t>
            </a:r>
            <a:r>
              <a:rPr lang="en-US" dirty="0"/>
              <a:t>. 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Other Activity Hubs in design &amp; development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Academic</a:t>
            </a:r>
            <a:endParaRPr lang="en-US" dirty="0"/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Research </a:t>
            </a:r>
            <a:endParaRPr lang="en-US" dirty="0">
              <a:cs typeface="Calibri"/>
            </a:endParaRP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Advancement</a:t>
            </a:r>
            <a:r>
              <a:rPr lang="en-US" dirty="0">
                <a:cs typeface="Calibri"/>
              </a:rPr>
              <a:t> &amp; Alumni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Employee (UCPath)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Financial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dirty="0"/>
              <a:t>Facilities 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  <a:p>
            <a:pPr marL="457200" lvl="1" indent="0" algn="l" fontAlgn="base">
              <a:buNone/>
            </a:pPr>
            <a:r>
              <a:rPr lang="en-US" sz="900" u="sng" dirty="0">
                <a:cs typeface="Calibri"/>
                <a:hlinkClick r:id="rId2"/>
              </a:rPr>
              <a:t>https://ucsdcloud-my.sharepoint.com/:p:/r/personal/maamini_ucsd_edu/_layouts/15/Doc.aspx?sourcedoc=%7B175BAA44-7DE9-4130-9816-7E009118D2F3%7D&amp;file=ESR-CampusLISA-20180627.pptx&amp;action=edit&amp;mobileredirect=true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E6BCFAC-4C83-2B4A-8D7C-F309DD488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Hubs</a:t>
            </a:r>
          </a:p>
        </p:txBody>
      </p:sp>
    </p:spTree>
    <p:extLst>
      <p:ext uri="{BB962C8B-B14F-4D97-AF65-F5344CB8AC3E}">
        <p14:creationId xmlns:p14="http://schemas.microsoft.com/office/powerpoint/2010/main" val="695915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91BE83-8EDE-9B46-B0AC-709C0DF93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237" y="-310896"/>
            <a:ext cx="10061608" cy="7168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7A8F5D-A10B-5D4B-94CF-E1E776594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604" y="2999232"/>
            <a:ext cx="11145795" cy="914400"/>
          </a:xfrm>
          <a:solidFill>
            <a:schemeClr val="tx1"/>
          </a:solidFill>
        </p:spPr>
        <p:txBody>
          <a:bodyPr lIns="27432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Improving Business Processes</a:t>
            </a:r>
          </a:p>
        </p:txBody>
      </p:sp>
    </p:spTree>
    <p:extLst>
      <p:ext uri="{BB962C8B-B14F-4D97-AF65-F5344CB8AC3E}">
        <p14:creationId xmlns:p14="http://schemas.microsoft.com/office/powerpoint/2010/main" val="316247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3" y="3448414"/>
            <a:ext cx="10058400" cy="24696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776135-C13D-4D88-8F5A-86D254F795A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450" y="1668771"/>
            <a:ext cx="11887200" cy="2105025"/>
          </a:xfrm>
          <a:prstGeom prst="rect">
            <a:avLst/>
          </a:prstGeom>
        </p:spPr>
      </p:pic>
      <p:sp>
        <p:nvSpPr>
          <p:cNvPr id="5" name="Curved Left Arrow 10">
            <a:extLst>
              <a:ext uri="{FF2B5EF4-FFF2-40B4-BE49-F238E27FC236}">
                <a16:creationId xmlns:a16="http://schemas.microsoft.com/office/drawing/2014/main" id="{D5D3152A-F601-411B-AC1A-C6444AB0C00A}"/>
              </a:ext>
            </a:extLst>
          </p:cNvPr>
          <p:cNvSpPr/>
          <p:nvPr/>
        </p:nvSpPr>
        <p:spPr>
          <a:xfrm rot="10560000" flipH="1">
            <a:off x="1950047" y="2967723"/>
            <a:ext cx="766525" cy="1364038"/>
          </a:xfrm>
          <a:prstGeom prst="curvedLeftArrow">
            <a:avLst/>
          </a:prstGeom>
          <a:solidFill>
            <a:schemeClr val="accent5"/>
          </a:solidFill>
          <a:scene3d>
            <a:camera prst="orthographicFront">
              <a:rot lat="6000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A3C6B07-4A42-4337-93AD-A98EA3556A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119" r="76334" b="25950"/>
          <a:stretch/>
        </p:blipFill>
        <p:spPr>
          <a:xfrm>
            <a:off x="410801" y="4836875"/>
            <a:ext cx="2267827" cy="492369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C4E29420-A2AB-7F43-81C5-7074FC338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20" y="331778"/>
            <a:ext cx="11296135" cy="753763"/>
          </a:xfrm>
        </p:spPr>
        <p:txBody>
          <a:bodyPr/>
          <a:lstStyle/>
          <a:p>
            <a:r>
              <a:rPr lang="en-US" dirty="0"/>
              <a:t>Lean Bench</a:t>
            </a:r>
          </a:p>
        </p:txBody>
      </p:sp>
    </p:spTree>
    <p:extLst>
      <p:ext uri="{BB962C8B-B14F-4D97-AF65-F5344CB8AC3E}">
        <p14:creationId xmlns:p14="http://schemas.microsoft.com/office/powerpoint/2010/main" val="52274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98BA165-F3FC-4DB7-9004-09B778CD658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6449" y="780564"/>
            <a:ext cx="10255676" cy="6077436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609C0998-531C-4C13-B504-74A10AD1275E}"/>
              </a:ext>
            </a:extLst>
          </p:cNvPr>
          <p:cNvSpPr txBox="1"/>
          <p:nvPr/>
        </p:nvSpPr>
        <p:spPr>
          <a:xfrm>
            <a:off x="4080365" y="1285845"/>
            <a:ext cx="4067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3"/>
                </a:solidFill>
              </a:rPr>
              <a:t>Inclusive of Yellow, Green, Black Belts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414E4C-A256-7547-89FA-C1BE20B17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20" y="331778"/>
            <a:ext cx="11296135" cy="753763"/>
          </a:xfrm>
        </p:spPr>
        <p:txBody>
          <a:bodyPr/>
          <a:lstStyle/>
          <a:p>
            <a:r>
              <a:rPr lang="en-US" dirty="0"/>
              <a:t>Lean Bench</a:t>
            </a:r>
          </a:p>
        </p:txBody>
      </p:sp>
    </p:spTree>
    <p:extLst>
      <p:ext uri="{BB962C8B-B14F-4D97-AF65-F5344CB8AC3E}">
        <p14:creationId xmlns:p14="http://schemas.microsoft.com/office/powerpoint/2010/main" val="3386874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now, skiing, group, sky&#10;&#10;Description generated with very high confidence">
            <a:extLst>
              <a:ext uri="{FF2B5EF4-FFF2-40B4-BE49-F238E27FC236}">
                <a16:creationId xmlns:a16="http://schemas.microsoft.com/office/drawing/2014/main" id="{5233015A-4ACC-4FCE-828A-54C707F3676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903" y="557385"/>
            <a:ext cx="10716767" cy="5839163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E96292B4-0AE7-4985-9EA9-E00742704FC2}"/>
              </a:ext>
            </a:extLst>
          </p:cNvPr>
          <p:cNvSpPr txBox="1"/>
          <p:nvPr/>
        </p:nvSpPr>
        <p:spPr>
          <a:xfrm>
            <a:off x="571500" y="4475427"/>
            <a:ext cx="11010900" cy="1384995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effectLst>
            <a:outerShdw blurRad="50800" dist="50800" dir="5400000" algn="ctr" rotWithShape="0">
              <a:srgbClr val="000000">
                <a:alpha val="79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FFFF"/>
                </a:solidFill>
                <a:latin typeface="Calibri Light"/>
                <a:cs typeface="Calibri Light"/>
              </a:rPr>
              <a:t>A select set of campus expert practitioners of Lean Six Sigma methodology who engage and lead crucial efforts around process improvement, operational excellence, and business efficiency.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4975E620-15CC-4E36-B6EC-EA311DCE274A}"/>
              </a:ext>
            </a:extLst>
          </p:cNvPr>
          <p:cNvSpPr txBox="1"/>
          <p:nvPr/>
        </p:nvSpPr>
        <p:spPr>
          <a:xfrm>
            <a:off x="466218" y="6396548"/>
            <a:ext cx="6096000" cy="400110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3"/>
                </a:solidFill>
              </a:rPr>
              <a:t>Learn more: </a:t>
            </a:r>
            <a:r>
              <a:rPr lang="en-US" sz="2000" dirty="0">
                <a:solidFill>
                  <a:schemeClr val="accent3"/>
                </a:solidFill>
                <a:cs typeface="Arial"/>
                <a:hlinkClick r:id="rId3"/>
              </a:rPr>
              <a:t>leanbench.ucsd.edu</a:t>
            </a:r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1FF0CC6-0D14-B34C-A74D-B3B0D14A9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20" y="331778"/>
            <a:ext cx="11296135" cy="753763"/>
          </a:xfrm>
        </p:spPr>
        <p:txBody>
          <a:bodyPr/>
          <a:lstStyle/>
          <a:p>
            <a:r>
              <a:rPr lang="en-US" dirty="0"/>
              <a:t>Lean Bench</a:t>
            </a:r>
          </a:p>
        </p:txBody>
      </p:sp>
    </p:spTree>
    <p:extLst>
      <p:ext uri="{BB962C8B-B14F-4D97-AF65-F5344CB8AC3E}">
        <p14:creationId xmlns:p14="http://schemas.microsoft.com/office/powerpoint/2010/main" val="412629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82ABB4-FD4E-FC4A-88EC-E7B0970262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-636637" y="-1426464"/>
            <a:ext cx="13465273" cy="870508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14A46BA-128E-5941-9083-4AE3A0D42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605" y="2926080"/>
            <a:ext cx="11145795" cy="947420"/>
          </a:xfrm>
          <a:solidFill>
            <a:schemeClr val="tx1"/>
          </a:solidFill>
        </p:spPr>
        <p:txBody>
          <a:bodyPr lIns="27432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Communication &amp; Community</a:t>
            </a:r>
          </a:p>
        </p:txBody>
      </p:sp>
    </p:spTree>
    <p:extLst>
      <p:ext uri="{BB962C8B-B14F-4D97-AF65-F5344CB8AC3E}">
        <p14:creationId xmlns:p14="http://schemas.microsoft.com/office/powerpoint/2010/main" val="2193593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53AB62-AFD9-C047-8F82-9D513947A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2"/>
          <a:stretch/>
        </p:blipFill>
        <p:spPr>
          <a:xfrm>
            <a:off x="467498" y="2433113"/>
            <a:ext cx="5441820" cy="338247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45C04F-0CD5-5845-B907-A246810CF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088" y="2231136"/>
            <a:ext cx="5181600" cy="4026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EDBC6A-105F-A543-9C2A-6AA70C5B8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7" y="0"/>
            <a:ext cx="8438759" cy="1325563"/>
          </a:xfrm>
        </p:spPr>
        <p:txBody>
          <a:bodyPr/>
          <a:lstStyle/>
          <a:p>
            <a:r>
              <a:rPr lang="en-US" dirty="0"/>
              <a:t>Communications &amp; Community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331113-03F9-AA48-A36D-FF986B8329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417003"/>
            <a:ext cx="5181600" cy="4568911"/>
          </a:xfrm>
        </p:spPr>
        <p:txBody>
          <a:bodyPr/>
          <a:lstStyle/>
          <a:p>
            <a:r>
              <a:rPr lang="en-US" b="1" dirty="0"/>
              <a:t>Branded as a campus-wide effort, </a:t>
            </a:r>
          </a:p>
          <a:p>
            <a:r>
              <a:rPr lang="en-US" b="1" dirty="0"/>
              <a:t>Specifically not driven by IT</a:t>
            </a:r>
          </a:p>
          <a:p>
            <a:endParaRPr lang="en-US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B7552F-187A-1945-BC34-F08184880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412747"/>
            <a:ext cx="5181600" cy="4568911"/>
          </a:xfrm>
        </p:spPr>
        <p:txBody>
          <a:bodyPr/>
          <a:lstStyle/>
          <a:p>
            <a:r>
              <a:rPr lang="en-US" b="1" dirty="0"/>
              <a:t>A real focus on people</a:t>
            </a:r>
          </a:p>
        </p:txBody>
      </p:sp>
    </p:spTree>
    <p:extLst>
      <p:ext uri="{BB962C8B-B14F-4D97-AF65-F5344CB8AC3E}">
        <p14:creationId xmlns:p14="http://schemas.microsoft.com/office/powerpoint/2010/main" val="3742512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D1101EE-FCC9-0B44-9C12-014955B651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4577814"/>
              </p:ext>
            </p:extLst>
          </p:nvPr>
        </p:nvGraphicFramePr>
        <p:xfrm>
          <a:off x="1042416" y="1024128"/>
          <a:ext cx="10241280" cy="5833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95BF355-58F0-2E4D-9587-4CA66F9CC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32" y="380952"/>
            <a:ext cx="12170788" cy="880920"/>
          </a:xfrm>
        </p:spPr>
        <p:txBody>
          <a:bodyPr>
            <a:normAutofit fontScale="90000"/>
          </a:bodyPr>
          <a:lstStyle/>
          <a:p>
            <a:r>
              <a:rPr lang="en-US" dirty="0"/>
              <a:t>ESR Signals a Lot of Change for a Lot of People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889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bunch of different cell phones&#10;&#10;Description generated with high confidence">
            <a:extLst>
              <a:ext uri="{FF2B5EF4-FFF2-40B4-BE49-F238E27FC236}">
                <a16:creationId xmlns:a16="http://schemas.microsoft.com/office/drawing/2014/main" id="{6D1FC9B3-436D-43EC-B9FD-D3FE4EB2E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775" y="1361828"/>
            <a:ext cx="10761625" cy="514782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DBA2AF7-AC2B-4B43-9570-F42D7B919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6" y="333632"/>
            <a:ext cx="11296135" cy="753763"/>
          </a:xfrm>
        </p:spPr>
        <p:txBody>
          <a:bodyPr/>
          <a:lstStyle/>
          <a:p>
            <a:r>
              <a:rPr lang="en-US" dirty="0"/>
              <a:t>Cellphones Looked Like This…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806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4244F0-1022-CF42-B2C3-E221F75C80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l="4593" r="7908"/>
          <a:stretch/>
        </p:blipFill>
        <p:spPr>
          <a:xfrm>
            <a:off x="571500" y="2055435"/>
            <a:ext cx="7040880" cy="3931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9F6755-5F03-4748-B22D-DCAEEF717B6B}"/>
              </a:ext>
            </a:extLst>
          </p:cNvPr>
          <p:cNvSpPr txBox="1"/>
          <p:nvPr/>
        </p:nvSpPr>
        <p:spPr>
          <a:xfrm>
            <a:off x="7612380" y="1759237"/>
            <a:ext cx="39700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10000"/>
                  </a:schemeClr>
                </a:solidFill>
              </a:rPr>
              <a:t>New systems are only as strong as the people using them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10000"/>
                  </a:schemeClr>
                </a:solidFill>
              </a:rPr>
              <a:t>Timelines account for processing and reactions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10000"/>
                  </a:schemeClr>
                </a:solidFill>
              </a:rPr>
              <a:t>Employees empowered </a:t>
            </a:r>
            <a:br>
              <a:rPr lang="en-US" sz="24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en-US" sz="2400" dirty="0">
                <a:solidFill>
                  <a:schemeClr val="accent6">
                    <a:lumMod val="10000"/>
                  </a:schemeClr>
                </a:solidFill>
              </a:rPr>
              <a:t>to talk to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10000"/>
                  </a:schemeClr>
                </a:solidFill>
              </a:rPr>
              <a:t>Communication defined </a:t>
            </a:r>
            <a:br>
              <a:rPr lang="en-US" sz="24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en-US" sz="2400" dirty="0">
                <a:solidFill>
                  <a:schemeClr val="accent6">
                    <a:lumMod val="10000"/>
                  </a:schemeClr>
                </a:solidFill>
              </a:rPr>
              <a:t>as two-way; goal is information sharing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DEB4C6-710A-BE4F-ADCA-6ABAFC5B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6" y="375471"/>
            <a:ext cx="11296135" cy="753763"/>
          </a:xfrm>
        </p:spPr>
        <p:txBody>
          <a:bodyPr>
            <a:normAutofit fontScale="90000"/>
          </a:bodyPr>
          <a:lstStyle/>
          <a:p>
            <a:r>
              <a:rPr lang="en-US" dirty="0"/>
              <a:t>“Everything Through People” </a:t>
            </a:r>
            <a:br>
              <a:rPr lang="en-US" dirty="0"/>
            </a:br>
            <a:r>
              <a:rPr lang="en-US" dirty="0"/>
              <a:t>Powers Organizational Change Management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786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024804-152F-D14F-ACE8-0FC24FD27A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7000"/>
                    </a14:imgEffect>
                  </a14:imgLayer>
                </a14:imgProps>
              </a:ext>
            </a:extLst>
          </a:blip>
          <a:srcRect t="4130" b="19174"/>
          <a:stretch/>
        </p:blipFill>
        <p:spPr>
          <a:xfrm>
            <a:off x="1217106" y="1133856"/>
            <a:ext cx="9757788" cy="26240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8CDE6F-4235-1949-9ECA-9F74F665B7E5}"/>
              </a:ext>
            </a:extLst>
          </p:cNvPr>
          <p:cNvSpPr txBox="1"/>
          <p:nvPr/>
        </p:nvSpPr>
        <p:spPr>
          <a:xfrm>
            <a:off x="3342708" y="3812798"/>
            <a:ext cx="62910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10000"/>
                  </a:schemeClr>
                </a:solidFill>
              </a:rPr>
              <a:t>Awareness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</a:rPr>
              <a:t> (I understand why…)</a:t>
            </a:r>
          </a:p>
          <a:p>
            <a:r>
              <a:rPr lang="en-US" sz="3600" b="1" dirty="0">
                <a:solidFill>
                  <a:schemeClr val="accent6">
                    <a:lumMod val="10000"/>
                  </a:schemeClr>
                </a:solidFill>
              </a:rPr>
              <a:t>Desire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</a:rPr>
              <a:t> (I have decided to…)</a:t>
            </a:r>
          </a:p>
          <a:p>
            <a:r>
              <a:rPr lang="en-US" sz="3600" b="1" dirty="0">
                <a:solidFill>
                  <a:schemeClr val="accent6">
                    <a:lumMod val="10000"/>
                  </a:schemeClr>
                </a:solidFill>
              </a:rPr>
              <a:t>Knowledge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</a:rPr>
              <a:t> (I know how to…)</a:t>
            </a:r>
          </a:p>
          <a:p>
            <a:r>
              <a:rPr lang="en-US" sz="3600" b="1" dirty="0">
                <a:solidFill>
                  <a:schemeClr val="accent6">
                    <a:lumMod val="10000"/>
                  </a:schemeClr>
                </a:solidFill>
              </a:rPr>
              <a:t>Ability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</a:rPr>
              <a:t> (I am able to…)</a:t>
            </a:r>
          </a:p>
          <a:p>
            <a:r>
              <a:rPr lang="en-US" sz="3600" b="1" dirty="0">
                <a:solidFill>
                  <a:schemeClr val="accent6">
                    <a:lumMod val="10000"/>
                  </a:schemeClr>
                </a:solidFill>
              </a:rPr>
              <a:t>Reinforcement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</a:rPr>
              <a:t> (I will continue to…)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BED04E-3EB6-A446-8B22-3532B6BF6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6" y="388211"/>
            <a:ext cx="11492856" cy="8603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Prosci</a:t>
            </a:r>
            <a:r>
              <a:rPr lang="en-US" dirty="0"/>
              <a:t> ADKAR: Building Blocks of Change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822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88EEE2-21BF-C140-99E8-EEADC4258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07" y="1178612"/>
            <a:ext cx="6758710" cy="5109882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EE2D6FD9-0F06-3547-B59B-10780A131539}"/>
              </a:ext>
            </a:extLst>
          </p:cNvPr>
          <p:cNvSpPr/>
          <p:nvPr/>
        </p:nvSpPr>
        <p:spPr>
          <a:xfrm>
            <a:off x="7154417" y="2448014"/>
            <a:ext cx="739384" cy="2474259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A665B7-A480-5E48-9CC8-824141AA51EC}"/>
              </a:ext>
            </a:extLst>
          </p:cNvPr>
          <p:cNvSpPr txBox="1"/>
          <p:nvPr/>
        </p:nvSpPr>
        <p:spPr>
          <a:xfrm>
            <a:off x="8142462" y="2677346"/>
            <a:ext cx="35679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10000"/>
                  </a:schemeClr>
                </a:solidFill>
              </a:rPr>
              <a:t>Change Leads 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</a:rPr>
              <a:t>set the tone. They establish a vision </a:t>
            </a:r>
            <a:br>
              <a:rPr lang="en-US" sz="24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en-US" sz="2400" dirty="0">
                <a:solidFill>
                  <a:schemeClr val="accent6">
                    <a:lumMod val="10000"/>
                  </a:schemeClr>
                </a:solidFill>
              </a:rPr>
              <a:t>and strategy for change and act as primary project spokespeople. 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5EE9C914-BDDF-C44E-9A81-01D4F6BDACDC}"/>
              </a:ext>
            </a:extLst>
          </p:cNvPr>
          <p:cNvSpPr/>
          <p:nvPr/>
        </p:nvSpPr>
        <p:spPr>
          <a:xfrm>
            <a:off x="7154417" y="5065654"/>
            <a:ext cx="739384" cy="112602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AFC14D-BB26-804B-97C9-DC42A62EF294}"/>
              </a:ext>
            </a:extLst>
          </p:cNvPr>
          <p:cNvSpPr txBox="1"/>
          <p:nvPr/>
        </p:nvSpPr>
        <p:spPr>
          <a:xfrm>
            <a:off x="8142463" y="4805533"/>
            <a:ext cx="3567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10000"/>
                  </a:schemeClr>
                </a:solidFill>
              </a:rPr>
              <a:t>Change Practitioners </a:t>
            </a:r>
            <a:br>
              <a:rPr lang="en-US" sz="2400" b="1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en-US" sz="2400" dirty="0">
                <a:solidFill>
                  <a:schemeClr val="accent6">
                    <a:lumMod val="10000"/>
                  </a:schemeClr>
                </a:solidFill>
              </a:rPr>
              <a:t>make change happen </a:t>
            </a:r>
            <a:br>
              <a:rPr lang="en-US" sz="24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en-US" sz="2400" dirty="0">
                <a:solidFill>
                  <a:schemeClr val="accent6">
                    <a:lumMod val="10000"/>
                  </a:schemeClr>
                </a:solidFill>
              </a:rPr>
              <a:t>via a complex master change plan.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7446BC-2C75-F74A-B0A7-4B0CCA2B0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6" y="351697"/>
            <a:ext cx="11296135" cy="753763"/>
          </a:xfrm>
        </p:spPr>
        <p:txBody>
          <a:bodyPr>
            <a:normAutofit fontScale="90000"/>
          </a:bodyPr>
          <a:lstStyle/>
          <a:p>
            <a:r>
              <a:rPr lang="en-US" dirty="0"/>
              <a:t>Change Teams Support Each Project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091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1741063-E68A-7641-B617-C5241E7FCD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417842"/>
              </p:ext>
            </p:extLst>
          </p:nvPr>
        </p:nvGraphicFramePr>
        <p:xfrm>
          <a:off x="340711" y="1422654"/>
          <a:ext cx="11422920" cy="5087048"/>
        </p:xfrm>
        <a:graphic>
          <a:graphicData uri="http://schemas.openxmlformats.org/drawingml/2006/table">
            <a:tbl>
              <a:tblPr/>
              <a:tblGrid>
                <a:gridCol w="2284584">
                  <a:extLst>
                    <a:ext uri="{9D8B030D-6E8A-4147-A177-3AD203B41FA5}">
                      <a16:colId xmlns:a16="http://schemas.microsoft.com/office/drawing/2014/main" val="2390930969"/>
                    </a:ext>
                  </a:extLst>
                </a:gridCol>
                <a:gridCol w="2284584">
                  <a:extLst>
                    <a:ext uri="{9D8B030D-6E8A-4147-A177-3AD203B41FA5}">
                      <a16:colId xmlns:a16="http://schemas.microsoft.com/office/drawing/2014/main" val="1736585126"/>
                    </a:ext>
                  </a:extLst>
                </a:gridCol>
                <a:gridCol w="2284584">
                  <a:extLst>
                    <a:ext uri="{9D8B030D-6E8A-4147-A177-3AD203B41FA5}">
                      <a16:colId xmlns:a16="http://schemas.microsoft.com/office/drawing/2014/main" val="2748228874"/>
                    </a:ext>
                  </a:extLst>
                </a:gridCol>
                <a:gridCol w="2284584">
                  <a:extLst>
                    <a:ext uri="{9D8B030D-6E8A-4147-A177-3AD203B41FA5}">
                      <a16:colId xmlns:a16="http://schemas.microsoft.com/office/drawing/2014/main" val="1321358126"/>
                    </a:ext>
                  </a:extLst>
                </a:gridCol>
                <a:gridCol w="2284584">
                  <a:extLst>
                    <a:ext uri="{9D8B030D-6E8A-4147-A177-3AD203B41FA5}">
                      <a16:colId xmlns:a16="http://schemas.microsoft.com/office/drawing/2014/main" val="2395685218"/>
                    </a:ext>
                  </a:extLst>
                </a:gridCol>
              </a:tblGrid>
              <a:tr h="17165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PROCUREMENT</a:t>
                      </a:r>
                      <a:endParaRPr lang="en-US" sz="1200" b="1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0106" marR="40106" marT="28074" marB="28074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0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PROGRAM MANAGEMENT</a:t>
                      </a:r>
                      <a:endParaRPr lang="en-US" sz="1200" b="1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0106" marR="40106" marT="28074" marB="28074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0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</a:rPr>
                        <a:t>BUSINESS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 PROCESS IMPROVEMENT</a:t>
                      </a:r>
                      <a:endParaRPr lang="en-US" sz="1200" b="1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0106" marR="40106" marT="28074" marB="28074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ENTERPRISE ARCHITECTURE</a:t>
                      </a:r>
                      <a:endParaRPr lang="en-US" sz="1200" b="1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0106" marR="40106" marT="28074" marB="28074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567636"/>
                  </a:ext>
                </a:extLst>
              </a:tr>
              <a:tr h="2871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LEAN BENCH MANAGERS</a:t>
                      </a:r>
                      <a:endParaRPr lang="en-US" sz="1200">
                        <a:effectLst/>
                      </a:endParaRPr>
                    </a:p>
                  </a:txBody>
                  <a:tcPr marL="40106" marR="40106" marT="28074" marB="28074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LEAN BENCH MEMBERS</a:t>
                      </a:r>
                      <a:endParaRPr lang="en-US" sz="1200">
                        <a:effectLst/>
                      </a:endParaRPr>
                    </a:p>
                  </a:txBody>
                  <a:tcPr marL="40106" marR="40106" marT="28074" marB="28074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0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773634"/>
                  </a:ext>
                </a:extLst>
              </a:tr>
              <a:tr h="456086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rgbClr val="003366"/>
                          </a:solidFill>
                          <a:effectLst/>
                        </a:rPr>
                        <a:t>ROLE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/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Establishes and leads overall procurement strategy for all ESR acquisitions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/>
                      <a:r>
                        <a:rPr lang="en-US" sz="1200" dirty="0">
                          <a:solidFill>
                            <a:srgbClr val="003366"/>
                          </a:solidFill>
                          <a:effectLst/>
                        </a:rPr>
                        <a:t>RESPONSIBILITIES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Manages processes and technology platforms for all procurement activities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Liaises to partners for input, devil’s advocacy, consultation and negotiations support</a:t>
                      </a:r>
                      <a:endParaRPr lang="en-US" sz="1200" dirty="0">
                        <a:effectLst/>
                      </a:endParaRPr>
                    </a:p>
                  </a:txBody>
                  <a:tcPr marL="40106" marR="40106" marT="28074" marB="28074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ROLE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Establishes the methodology, framework and technologies to drive program and project management 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RESPONSIBILITIES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Establishes program and project dashboards and metrics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Reviews and curates project updates 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Anticipates and manages possible risk/issues/collisions across projects that affect stakeholders</a:t>
                      </a:r>
                      <a:endParaRPr lang="en-US" sz="1200">
                        <a:effectLst/>
                      </a:endParaRPr>
                    </a:p>
                  </a:txBody>
                  <a:tcPr marL="40106" marR="40106" marT="28074" marB="28074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ROLE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Establishes the framework and defines the process to drive process improvements using Lean Six Sigma (LSS) methodology and community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RESPONSIBILITIES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Consults with Process Lead to prioritize and plan for process improvement workshops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Manages the roundtrip lifecycle of Lean accreditation, including exception case management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Recruits, train and resource load projects with Lean Bench Member(s)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Applies Lean accreditation and determine which steps (Define, Measure, Analyze, Improve, Control) to complete to those projects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Maintains library of current state process opportunities and dispositions </a:t>
                      </a:r>
                      <a:endParaRPr lang="en-US" sz="1200">
                        <a:effectLst/>
                      </a:endParaRPr>
                    </a:p>
                  </a:txBody>
                  <a:tcPr marL="40106" marR="40106" marT="28074" marB="28074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ROLE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Facilitates process improvement by measuring and capturing current state opportunities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RESPONSIBILITIES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15-30% of their time is dedicated to Lean Bench. Rotates through projects. Members rotate annually.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Defines and measures process current state, and progressively decomposes process views by adding details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Identifies process opportunities and performs deep dives at a level of detail necessary to identify organizational responsibility and role interactions, and variations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Analyzes and documents current state opportunities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In partnership with the Project Manager, Process Lead and Configuration Lead, facilitates process improvement workshops</a:t>
                      </a:r>
                      <a:endParaRPr lang="en-US" sz="1200">
                        <a:effectLst/>
                      </a:endParaRPr>
                    </a:p>
                  </a:txBody>
                  <a:tcPr marL="40106" marR="40106" marT="28074" marB="28074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rgbClr val="003366"/>
                          </a:solidFill>
                          <a:effectLst/>
                        </a:rPr>
                        <a:t>ROLE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/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Leads overall enterprise architecture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/>
                      <a:r>
                        <a:rPr lang="en-US" sz="1200" dirty="0">
                          <a:solidFill>
                            <a:srgbClr val="003366"/>
                          </a:solidFill>
                          <a:effectLst/>
                        </a:rPr>
                        <a:t>RESPONSIBILITIES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Researches, determines and drafts architecture design documents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Reviews technical architecture design and engages Architecture Review Board for feedback and approval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Designs and implements target technology standards, solutions development lifecycle processes, and enabling toolsets.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Provides guidance to technical leads to design and implement systems integration, user experience, identity management infrastructure and data warehouse</a:t>
                      </a:r>
                      <a:endParaRPr lang="en-US" sz="1200" dirty="0">
                        <a:effectLst/>
                      </a:endParaRPr>
                    </a:p>
                  </a:txBody>
                  <a:tcPr marL="40106" marR="40106" marT="28074" marB="28074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237298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A2714E3-26EB-5641-B3E8-87E1CCDE6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6" y="371711"/>
            <a:ext cx="11296135" cy="753763"/>
          </a:xfrm>
        </p:spPr>
        <p:txBody>
          <a:bodyPr>
            <a:normAutofit fontScale="90000"/>
          </a:bodyPr>
          <a:lstStyle/>
          <a:p>
            <a:r>
              <a:rPr lang="en-US" dirty="0"/>
              <a:t>ESR Roles and Responsibilities (Program Level)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971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E359E0E-6BCB-8B4C-B91D-714E2C83C5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299188"/>
              </p:ext>
            </p:extLst>
          </p:nvPr>
        </p:nvGraphicFramePr>
        <p:xfrm>
          <a:off x="387011" y="1485900"/>
          <a:ext cx="11376620" cy="5019675"/>
        </p:xfrm>
        <a:graphic>
          <a:graphicData uri="http://schemas.openxmlformats.org/drawingml/2006/table">
            <a:tbl>
              <a:tblPr/>
              <a:tblGrid>
                <a:gridCol w="2275324">
                  <a:extLst>
                    <a:ext uri="{9D8B030D-6E8A-4147-A177-3AD203B41FA5}">
                      <a16:colId xmlns:a16="http://schemas.microsoft.com/office/drawing/2014/main" val="3873359686"/>
                    </a:ext>
                  </a:extLst>
                </a:gridCol>
                <a:gridCol w="2275324">
                  <a:extLst>
                    <a:ext uri="{9D8B030D-6E8A-4147-A177-3AD203B41FA5}">
                      <a16:colId xmlns:a16="http://schemas.microsoft.com/office/drawing/2014/main" val="2962202373"/>
                    </a:ext>
                  </a:extLst>
                </a:gridCol>
                <a:gridCol w="2275324">
                  <a:extLst>
                    <a:ext uri="{9D8B030D-6E8A-4147-A177-3AD203B41FA5}">
                      <a16:colId xmlns:a16="http://schemas.microsoft.com/office/drawing/2014/main" val="767416250"/>
                    </a:ext>
                  </a:extLst>
                </a:gridCol>
                <a:gridCol w="2275324">
                  <a:extLst>
                    <a:ext uri="{9D8B030D-6E8A-4147-A177-3AD203B41FA5}">
                      <a16:colId xmlns:a16="http://schemas.microsoft.com/office/drawing/2014/main" val="2982309881"/>
                    </a:ext>
                  </a:extLst>
                </a:gridCol>
                <a:gridCol w="2275324">
                  <a:extLst>
                    <a:ext uri="{9D8B030D-6E8A-4147-A177-3AD203B41FA5}">
                      <a16:colId xmlns:a16="http://schemas.microsoft.com/office/drawing/2014/main" val="3287524717"/>
                    </a:ext>
                  </a:extLst>
                </a:gridCol>
              </a:tblGrid>
              <a:tr h="56336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</a:rPr>
                        <a:t>STRATEGIC ORGANIZATIONAL</a:t>
                      </a:r>
                      <a:br>
                        <a:rPr lang="en-US" sz="1200" b="1">
                          <a:solidFill>
                            <a:srgbClr val="333333"/>
                          </a:solidFill>
                          <a:effectLst/>
                        </a:rPr>
                      </a:br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</a:rPr>
                        <a:t>CHANGE MANAGEMENT</a:t>
                      </a:r>
                    </a:p>
                  </a:txBody>
                  <a:tcPr marL="43604" marR="43604" marT="30523" marB="3052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</a:rPr>
                        <a:t>PROGRAM COMMUNICATIONS</a:t>
                      </a:r>
                    </a:p>
                  </a:txBody>
                  <a:tcPr marL="43604" marR="43604" marT="30523" marB="3052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</a:rPr>
                        <a:t>EXPERT SOURCING FACILITATION</a:t>
                      </a:r>
                    </a:p>
                  </a:txBody>
                  <a:tcPr marL="43604" marR="43604" marT="30523" marB="3052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</a:rPr>
                        <a:t>PROGRAM SPONSORSHIP</a:t>
                      </a:r>
                    </a:p>
                  </a:txBody>
                  <a:tcPr marL="43604" marR="43604" marT="30523" marB="3052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</a:rPr>
                        <a:t>PROGRAM GOVERNANCE</a:t>
                      </a:r>
                    </a:p>
                  </a:txBody>
                  <a:tcPr marL="43604" marR="43604" marT="30523" marB="3052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864398"/>
                  </a:ext>
                </a:extLst>
              </a:tr>
              <a:tr h="4456313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rgbClr val="003366"/>
                          </a:solidFill>
                          <a:effectLst/>
                        </a:rPr>
                        <a:t>ROLE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/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Establishes the overall change management methodology and strategy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/>
                      <a:r>
                        <a:rPr lang="en-US" sz="1200" dirty="0">
                          <a:solidFill>
                            <a:srgbClr val="003366"/>
                          </a:solidFill>
                          <a:effectLst/>
                        </a:rPr>
                        <a:t>RESPONSIBILITIES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Defines change management framework, tools, dashboards and metrics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In partnership with CL/CPs, designs and executes project OCM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In partnership with Program Manager and CL/CPs, manages risks/issues/collisions across projects that affect the campus community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Identifies and escalates issues to </a:t>
                      </a:r>
                      <a:r>
                        <a:rPr lang="en-US" sz="1200" dirty="0" err="1">
                          <a:solidFill>
                            <a:srgbClr val="585958"/>
                          </a:solidFill>
                          <a:effectLst/>
                        </a:rPr>
                        <a:t>Programand</a:t>
                      </a: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 Project Governance and Sponsors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Serves as primary spokesperson, establishes and oversees the execution of OCM strategy for specific audiences by applying methodologies</a:t>
                      </a:r>
                      <a:endParaRPr lang="en-US" sz="1200" dirty="0">
                        <a:effectLst/>
                      </a:endParaRPr>
                    </a:p>
                  </a:txBody>
                  <a:tcPr marL="43604" marR="43604" marT="30523" marB="3052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ROLE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Establishes and executes a program communication strategy and plan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RESPONSIBILITIES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Distributes campus-wide and executive-level communications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Ensures the project communication needs are supported adequately.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Ensures appropriate alignment across project communication plans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Designs and implements metrics for measuring marketing channel efficacy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Creates digital and traditional communications artifacts</a:t>
                      </a:r>
                      <a:endParaRPr lang="en-US" sz="1200">
                        <a:effectLst/>
                      </a:endParaRPr>
                    </a:p>
                  </a:txBody>
                  <a:tcPr marL="43604" marR="43604" marT="30523" marB="3052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ROLE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Oversees expert sourcing strategy and implementation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RESPONSIBILITIES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Provides and refines review rubric and guidelines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Consults people managers and unit heads on expert sourcing strategy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Reviews and approves timely allocation of backfill/overload funding requests</a:t>
                      </a:r>
                      <a:endParaRPr lang="en-US" sz="1200">
                        <a:effectLst/>
                      </a:endParaRPr>
                    </a:p>
                  </a:txBody>
                  <a:tcPr marL="43604" marR="43604" marT="30523" marB="3052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ROLE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Initiates, charters, and authorizes the program</a:t>
                      </a:r>
                      <a:endParaRPr lang="en-US" sz="1200">
                        <a:effectLst/>
                      </a:endParaRPr>
                    </a:p>
                    <a:p>
                      <a:pPr marL="0"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RESPONSIBILITIES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Delivers major program announcements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Is visible and accessible; communicates the changes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Proactively learns about and socializes the program 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Responds to escalated program and project conflicts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Provides executive decision-making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Engages with employees outside scheduled events</a:t>
                      </a:r>
                      <a:endParaRPr lang="en-US" sz="1200">
                        <a:effectLst/>
                      </a:endParaRPr>
                    </a:p>
                  </a:txBody>
                  <a:tcPr marL="43604" marR="43604" marT="30523" marB="3052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fontAlgn="t"/>
                      <a:r>
                        <a:rPr lang="en-US" sz="1200" dirty="0">
                          <a:solidFill>
                            <a:srgbClr val="003366"/>
                          </a:solidFill>
                          <a:effectLst/>
                        </a:rPr>
                        <a:t>ROLE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/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Endorses overall strategy</a:t>
                      </a:r>
                      <a:endParaRPr lang="en-US" sz="1200" dirty="0">
                        <a:effectLst/>
                      </a:endParaRPr>
                    </a:p>
                    <a:p>
                      <a:pPr marL="0" algn="l" fontAlgn="t"/>
                      <a:r>
                        <a:rPr lang="en-US" sz="1200" dirty="0">
                          <a:solidFill>
                            <a:srgbClr val="003366"/>
                          </a:solidFill>
                          <a:effectLst/>
                        </a:rPr>
                        <a:t>RESPONSIBILITIES</a:t>
                      </a:r>
                      <a:endParaRPr lang="en-US" sz="1200" dirty="0">
                        <a:effectLst/>
                      </a:endParaRPr>
                    </a:p>
                    <a:p>
                      <a:pPr marL="0" algn="l" fontAlgn="t"/>
                      <a:br>
                        <a:rPr lang="en-US" sz="1200" dirty="0">
                          <a:effectLst/>
                        </a:rPr>
                      </a:br>
                      <a:endParaRPr lang="en-US" sz="1200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Make decisions regarding program scope, timeline, and budget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Support the changes in words, behaviors and actions</a:t>
                      </a:r>
                      <a:endParaRPr lang="en-US" sz="1200" dirty="0">
                        <a:effectLst/>
                      </a:endParaRPr>
                    </a:p>
                  </a:txBody>
                  <a:tcPr marL="43604" marR="43604" marT="30523" marB="3052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765947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7AC60E9-33B2-294E-9827-115F53820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6" y="389618"/>
            <a:ext cx="11296135" cy="753763"/>
          </a:xfrm>
        </p:spPr>
        <p:txBody>
          <a:bodyPr>
            <a:normAutofit fontScale="90000"/>
          </a:bodyPr>
          <a:lstStyle/>
          <a:p>
            <a:r>
              <a:rPr lang="en-US" dirty="0"/>
              <a:t>ESR Roles and Responsibilities (Program Level)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039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4D100EE-FD8B-1F44-942C-2D5F459AC2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946409"/>
              </p:ext>
            </p:extLst>
          </p:nvPr>
        </p:nvGraphicFramePr>
        <p:xfrm>
          <a:off x="383258" y="1180120"/>
          <a:ext cx="11376620" cy="5348696"/>
        </p:xfrm>
        <a:graphic>
          <a:graphicData uri="http://schemas.openxmlformats.org/drawingml/2006/table">
            <a:tbl>
              <a:tblPr/>
              <a:tblGrid>
                <a:gridCol w="2844155">
                  <a:extLst>
                    <a:ext uri="{9D8B030D-6E8A-4147-A177-3AD203B41FA5}">
                      <a16:colId xmlns:a16="http://schemas.microsoft.com/office/drawing/2014/main" val="97345631"/>
                    </a:ext>
                  </a:extLst>
                </a:gridCol>
                <a:gridCol w="2844155">
                  <a:extLst>
                    <a:ext uri="{9D8B030D-6E8A-4147-A177-3AD203B41FA5}">
                      <a16:colId xmlns:a16="http://schemas.microsoft.com/office/drawing/2014/main" val="4199229402"/>
                    </a:ext>
                  </a:extLst>
                </a:gridCol>
                <a:gridCol w="2844155">
                  <a:extLst>
                    <a:ext uri="{9D8B030D-6E8A-4147-A177-3AD203B41FA5}">
                      <a16:colId xmlns:a16="http://schemas.microsoft.com/office/drawing/2014/main" val="2911887586"/>
                    </a:ext>
                  </a:extLst>
                </a:gridCol>
                <a:gridCol w="2844155">
                  <a:extLst>
                    <a:ext uri="{9D8B030D-6E8A-4147-A177-3AD203B41FA5}">
                      <a16:colId xmlns:a16="http://schemas.microsoft.com/office/drawing/2014/main" val="2554910374"/>
                    </a:ext>
                  </a:extLst>
                </a:gridCol>
              </a:tblGrid>
              <a:tr h="403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BUSINESS PROCESS LEAD</a:t>
                      </a:r>
                      <a:endParaRPr lang="en-US" sz="1200" b="1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52861" marR="52861" marT="37003" marB="3700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CONFIGURATION LEAD</a:t>
                      </a:r>
                      <a:endParaRPr lang="en-US" sz="1200" b="1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52861" marR="52861" marT="37003" marB="3700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 SUBJECT MATTER EXPERT (SME)</a:t>
                      </a:r>
                      <a:endParaRPr lang="en-US" sz="1200" b="1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52861" marR="52861" marT="37003" marB="3700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TECHNICAL LEAD</a:t>
                      </a:r>
                      <a:endParaRPr lang="en-US" sz="1200" b="1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52861" marR="52861" marT="37003" marB="3700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388933"/>
                  </a:ext>
                </a:extLst>
              </a:tr>
              <a:tr h="4945404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rgbClr val="003366"/>
                          </a:solidFill>
                          <a:effectLst/>
                        </a:rPr>
                        <a:t>ROLE</a:t>
                      </a:r>
                      <a:r>
                        <a:rPr lang="en-US" sz="1200" dirty="0">
                          <a:solidFill>
                            <a:srgbClr val="05BFD5"/>
                          </a:solidFill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/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Leads process review, design, reengineering, oversees solution(s) implementation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/>
                      <a:r>
                        <a:rPr lang="en-US" sz="1200" dirty="0">
                          <a:solidFill>
                            <a:srgbClr val="003366"/>
                          </a:solidFill>
                          <a:effectLst/>
                        </a:rPr>
                        <a:t>RESPONSIBILITIES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Provides and identifies appropriate subject matter expertise and stakeholders for process review, design and reengineering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Reviews and approves functional requirements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Participates in and endorses results of user acceptance testing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Partners with Configuration Lead to develop product expertise of selected vended or custom developed solution(s) in preparation for process improvement workshops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Partners with Change Leader and Practitioner to influence and approve changes to existing processes, policies and procedures</a:t>
                      </a:r>
                      <a:endParaRPr lang="en-US" sz="1200" dirty="0">
                        <a:effectLst/>
                      </a:endParaRPr>
                    </a:p>
                  </a:txBody>
                  <a:tcPr marL="52861" marR="52861" marT="37003" marB="3700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ROLE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Leads out-of-the-box configuration and define implementation requirements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RESPONSIBILITIES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Develops product expertise of selected vended or custom developed solution(s)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Develops functional and integration requirements, and provides configuration expertise to support systems integration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Implements processes and functional requirements leveraging out-of-the box configuration functionality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Participates in and endorses results of functional and integration testing</a:t>
                      </a:r>
                      <a:endParaRPr lang="en-US" sz="1200">
                        <a:effectLst/>
                      </a:endParaRPr>
                    </a:p>
                  </a:txBody>
                  <a:tcPr marL="52861" marR="52861" marT="37003" marB="3700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ROLE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Serves as process and subject matter expert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RESPONSIBILITIES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Participates in and recommends the selection of solution(s) to address business needs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Participates in the documentation, analysis, design and reengineering of current state business processes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Participates in the gathering, reviewing and documenting of functional requirements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Participates in the creation of content for project communication and end-user training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Identifies and recommends strategy for closing end-user knowledge, skills and abilities gap(s)</a:t>
                      </a:r>
                      <a:b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</a:br>
                      <a:endParaRPr lang="en-US" sz="1200">
                        <a:solidFill>
                          <a:srgbClr val="585958"/>
                        </a:solidFill>
                        <a:effectLst/>
                      </a:endParaRPr>
                    </a:p>
                    <a:p>
                      <a:pPr algn="l" fontAlgn="t"/>
                      <a:endParaRPr lang="en-US" sz="1200">
                        <a:effectLst/>
                      </a:endParaRPr>
                    </a:p>
                  </a:txBody>
                  <a:tcPr marL="52861" marR="52861" marT="37003" marB="3700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rgbClr val="003366"/>
                          </a:solidFill>
                          <a:effectLst/>
                        </a:rPr>
                        <a:t>ROLE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/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Leads technical design and implementation of system solution(s)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/>
                      <a:r>
                        <a:rPr lang="en-US" sz="1200" dirty="0">
                          <a:solidFill>
                            <a:srgbClr val="003366"/>
                          </a:solidFill>
                          <a:effectLst/>
                        </a:rPr>
                        <a:t>RESPONSIBILITIES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Leads the design, analysis and execution of all systems integration and customizations in alignment with enterprise architecture standards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Leads the review, analysis and testing of all technical deliverables from vendor(s), and provide sign off if applicable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In partnership with the Project Manager, creates work breakdown structures (OTLs) and provides work estimates for all technical deliverables, and resource load if applicable</a:t>
                      </a:r>
                      <a:endParaRPr lang="en-US" sz="1200" dirty="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585958"/>
                          </a:solidFill>
                          <a:effectLst/>
                        </a:rPr>
                        <a:t>Develops product expertise of selected vended or custom developed solution(s)</a:t>
                      </a:r>
                      <a:endParaRPr lang="en-US" sz="1200" dirty="0">
                        <a:effectLst/>
                      </a:endParaRPr>
                    </a:p>
                  </a:txBody>
                  <a:tcPr marL="52861" marR="52861" marT="37003" marB="3700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698094"/>
                  </a:ext>
                </a:extLst>
              </a:tr>
            </a:tbl>
          </a:graphicData>
        </a:graphic>
      </p:graphicFrame>
      <p:sp>
        <p:nvSpPr>
          <p:cNvPr id="7" name="Title 2">
            <a:extLst>
              <a:ext uri="{FF2B5EF4-FFF2-40B4-BE49-F238E27FC236}">
                <a16:creationId xmlns:a16="http://schemas.microsoft.com/office/drawing/2014/main" id="{45B7FE60-FCB8-BD48-BE5A-4D13C43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6" y="371711"/>
            <a:ext cx="11296135" cy="753763"/>
          </a:xfrm>
        </p:spPr>
        <p:txBody>
          <a:bodyPr>
            <a:normAutofit fontScale="90000"/>
          </a:bodyPr>
          <a:lstStyle/>
          <a:p>
            <a:r>
              <a:rPr lang="en-US" dirty="0"/>
              <a:t>ESR Roles and Responsibilities (Project Level)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360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AD1C0ED-97EE-EF46-9392-370350AF2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164109"/>
              </p:ext>
            </p:extLst>
          </p:nvPr>
        </p:nvGraphicFramePr>
        <p:xfrm>
          <a:off x="383259" y="1224740"/>
          <a:ext cx="11388196" cy="5054796"/>
        </p:xfrm>
        <a:graphic>
          <a:graphicData uri="http://schemas.openxmlformats.org/drawingml/2006/table">
            <a:tbl>
              <a:tblPr/>
              <a:tblGrid>
                <a:gridCol w="2847049">
                  <a:extLst>
                    <a:ext uri="{9D8B030D-6E8A-4147-A177-3AD203B41FA5}">
                      <a16:colId xmlns:a16="http://schemas.microsoft.com/office/drawing/2014/main" val="1562002446"/>
                    </a:ext>
                  </a:extLst>
                </a:gridCol>
                <a:gridCol w="2847049">
                  <a:extLst>
                    <a:ext uri="{9D8B030D-6E8A-4147-A177-3AD203B41FA5}">
                      <a16:colId xmlns:a16="http://schemas.microsoft.com/office/drawing/2014/main" val="986577417"/>
                    </a:ext>
                  </a:extLst>
                </a:gridCol>
                <a:gridCol w="2847049">
                  <a:extLst>
                    <a:ext uri="{9D8B030D-6E8A-4147-A177-3AD203B41FA5}">
                      <a16:colId xmlns:a16="http://schemas.microsoft.com/office/drawing/2014/main" val="2641697928"/>
                    </a:ext>
                  </a:extLst>
                </a:gridCol>
                <a:gridCol w="2847049">
                  <a:extLst>
                    <a:ext uri="{9D8B030D-6E8A-4147-A177-3AD203B41FA5}">
                      <a16:colId xmlns:a16="http://schemas.microsoft.com/office/drawing/2014/main" val="3668667912"/>
                    </a:ext>
                  </a:extLst>
                </a:gridCol>
              </a:tblGrid>
              <a:tr h="2195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3366"/>
                          </a:solidFill>
                          <a:effectLst/>
                        </a:rPr>
                        <a:t>PROJECT MANAGER</a:t>
                      </a:r>
                      <a:endParaRPr lang="en-US" sz="1200" b="1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51305" marR="51305" marT="35913" marB="3591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3366"/>
                          </a:solidFill>
                          <a:effectLst/>
                        </a:rPr>
                        <a:t>CHANGE LEAD</a:t>
                      </a:r>
                      <a:endParaRPr lang="en-US" sz="1200" b="1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51305" marR="51305" marT="35913" marB="3591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3366"/>
                          </a:solidFill>
                          <a:effectLst/>
                        </a:rPr>
                        <a:t>CHANGE PRACTITIONER</a:t>
                      </a:r>
                      <a:endParaRPr lang="en-US" sz="1200" b="1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51305" marR="51305" marT="35913" marB="3591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A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3366"/>
                          </a:solidFill>
                          <a:effectLst/>
                        </a:rPr>
                        <a:t>CHANGE CHAMPION</a:t>
                      </a:r>
                      <a:endParaRPr lang="en-US" sz="1200" b="1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51305" marR="51305" marT="35913" marB="3591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867513"/>
                  </a:ext>
                </a:extLst>
              </a:tr>
              <a:tr h="4800090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ROLE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Manages the overall project from initiation to completion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RESPONSIBILITIES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In partnership with project team members, develops project documentation, work breakdown structures (OTLs), tracks progress to completion and provides regular project updates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Negotiates with supervisors and assigns tasks to project resources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Mitigates risks and removes roadblocks, serving as the first point of escalation for project team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In partnership with Change Leader and Practitioner, integrates OCM plans/activities into project plan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In partnership with Lean Bench managers, and Process and Configuration Lead, integrates process review, design and reengineering into project plan as applicable</a:t>
                      </a:r>
                      <a:endParaRPr lang="en-US" sz="1200">
                        <a:effectLst/>
                      </a:endParaRPr>
                    </a:p>
                  </a:txBody>
                  <a:tcPr marL="51305" marR="51305" marT="35913" marB="3591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ROLE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As the primary project spokesperson, establishes and oversees the execution of strategy for OCM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RESPONSIBILITIES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Identifies and partners with the Change Practitioner to establish vision and change management strategy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In partnership with the Change Practitioner, develops and executes OCM plans in alignment with program strategy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Proactively engages sponsors, project governance and the campus community to disseminate information and advocates for change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Addresses organizational change resistance 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Escalates issues to SOCM</a:t>
                      </a:r>
                      <a:endParaRPr lang="en-US" sz="1200">
                        <a:effectLst/>
                      </a:endParaRPr>
                    </a:p>
                  </a:txBody>
                  <a:tcPr marL="51305" marR="51305" marT="35913" marB="3591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ROLE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In partnership with the Change Lead and Project Manager, applies change management methodology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RESPONSIBILITIES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Develops and executes project OCM plans (communications, training, coaching, resistance management, etc.)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In partnership with Program Communications and Change Lead, creates, refines and directly/indirectly delivers content to target audiences leveraging multiple channels of communication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In partnership with Change Lead, identifies and addresses organizational change resistance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In partnership with Change Lead, identifies and plans for end-user needs to inform change management and end-user training plans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In partnership with Change Lead, escalate issues to SOCM and partner to engage audiences</a:t>
                      </a:r>
                      <a:endParaRPr lang="en-US" sz="1200">
                        <a:effectLst/>
                      </a:endParaRPr>
                    </a:p>
                  </a:txBody>
                  <a:tcPr marL="51305" marR="51305" marT="35913" marB="3591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ROLE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Disseminates and advocates for positive change</a:t>
                      </a:r>
                      <a:endParaRPr lang="en-US" sz="1200">
                        <a:effectLst/>
                      </a:endParaRPr>
                    </a:p>
                    <a:p>
                      <a:pPr algn="l" fontAlgn="t"/>
                      <a:r>
                        <a:rPr lang="en-US" sz="1200">
                          <a:solidFill>
                            <a:srgbClr val="003366"/>
                          </a:solidFill>
                          <a:effectLst/>
                        </a:rPr>
                        <a:t>RESPONSIBILITIES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Proactively learns about future change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Attends periodic informational sessions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Tailors and delivers project content and socializes change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Establishes two-way communication and feedback loops with local networks</a:t>
                      </a:r>
                      <a:endParaRPr lang="en-US" sz="1200"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solidFill>
                            <a:srgbClr val="585958"/>
                          </a:solidFill>
                          <a:effectLst/>
                        </a:rPr>
                        <a:t>In partnership with project Change Leads and Practitioners, escalates and de-escalates organizational change resistance and conflicts</a:t>
                      </a:r>
                      <a:endParaRPr lang="en-US" sz="1200">
                        <a:effectLst/>
                      </a:endParaRPr>
                    </a:p>
                  </a:txBody>
                  <a:tcPr marL="51305" marR="51305" marT="35913" marB="3591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3712500"/>
                  </a:ext>
                </a:extLst>
              </a:tr>
            </a:tbl>
          </a:graphicData>
        </a:graphic>
      </p:graphicFrame>
      <p:sp>
        <p:nvSpPr>
          <p:cNvPr id="12" name="Title 2">
            <a:extLst>
              <a:ext uri="{FF2B5EF4-FFF2-40B4-BE49-F238E27FC236}">
                <a16:creationId xmlns:a16="http://schemas.microsoft.com/office/drawing/2014/main" id="{44DCB927-4B95-F048-AFE0-8A185D88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6" y="371711"/>
            <a:ext cx="11296135" cy="753763"/>
          </a:xfrm>
        </p:spPr>
        <p:txBody>
          <a:bodyPr>
            <a:normAutofit fontScale="90000"/>
          </a:bodyPr>
          <a:lstStyle/>
          <a:p>
            <a:r>
              <a:rPr lang="en-US" dirty="0"/>
              <a:t>ESR Roles and Responsibilities (Project Level)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51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36A7E3-35B1-3948-859D-B2C39550A4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98390"/>
              </p:ext>
            </p:extLst>
          </p:nvPr>
        </p:nvGraphicFramePr>
        <p:xfrm>
          <a:off x="383259" y="1182688"/>
          <a:ext cx="11376618" cy="5019675"/>
        </p:xfrm>
        <a:graphic>
          <a:graphicData uri="http://schemas.openxmlformats.org/drawingml/2006/table">
            <a:tbl>
              <a:tblPr/>
              <a:tblGrid>
                <a:gridCol w="3792206">
                  <a:extLst>
                    <a:ext uri="{9D8B030D-6E8A-4147-A177-3AD203B41FA5}">
                      <a16:colId xmlns:a16="http://schemas.microsoft.com/office/drawing/2014/main" val="2388078129"/>
                    </a:ext>
                  </a:extLst>
                </a:gridCol>
                <a:gridCol w="3792206">
                  <a:extLst>
                    <a:ext uri="{9D8B030D-6E8A-4147-A177-3AD203B41FA5}">
                      <a16:colId xmlns:a16="http://schemas.microsoft.com/office/drawing/2014/main" val="4002140655"/>
                    </a:ext>
                  </a:extLst>
                </a:gridCol>
                <a:gridCol w="3792206">
                  <a:extLst>
                    <a:ext uri="{9D8B030D-6E8A-4147-A177-3AD203B41FA5}">
                      <a16:colId xmlns:a16="http://schemas.microsoft.com/office/drawing/2014/main" val="137603682"/>
                    </a:ext>
                  </a:extLst>
                </a:gridCol>
              </a:tblGrid>
              <a:tr h="32551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>
                          <a:solidFill>
                            <a:srgbClr val="333333"/>
                          </a:solidFill>
                          <a:effectLst/>
                        </a:rPr>
                        <a:t>Phases</a:t>
                      </a:r>
                    </a:p>
                  </a:txBody>
                  <a:tcPr marL="76056" marR="114084" marT="53239" marB="532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>
                          <a:solidFill>
                            <a:srgbClr val="333333"/>
                          </a:solidFill>
                          <a:effectLst/>
                        </a:rPr>
                        <a:t>Segments</a:t>
                      </a:r>
                    </a:p>
                  </a:txBody>
                  <a:tcPr marL="76056" marR="114084" marT="53239" marB="532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>
                          <a:solidFill>
                            <a:srgbClr val="333333"/>
                          </a:solidFill>
                          <a:effectLst/>
                        </a:rPr>
                        <a:t>Deliverables</a:t>
                      </a:r>
                    </a:p>
                  </a:txBody>
                  <a:tcPr marL="76056" marR="114084" marT="53239" marB="532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010936"/>
                  </a:ext>
                </a:extLst>
              </a:tr>
              <a:tr h="54455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SOCM Orientation</a:t>
                      </a:r>
                    </a:p>
                  </a:txBody>
                  <a:tcPr marL="76056" marR="76056" marT="53239" marB="532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US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</a:br>
                      <a:endParaRPr lang="en-US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76056" marR="76056" marT="53239" marB="532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Change Practitioner First Steps</a:t>
                      </a:r>
                      <a:endParaRPr lang="en-US" sz="14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76056" marR="76056" marT="53239" marB="532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246313"/>
                  </a:ext>
                </a:extLst>
              </a:tr>
              <a:tr h="54455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Phase 0: Getting Started</a:t>
                      </a:r>
                      <a:endParaRPr lang="en-US" sz="14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76056" marR="76056" marT="53239" marB="532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Get the big picture</a:t>
                      </a:r>
                    </a:p>
                    <a:p>
                      <a:pPr algn="l" fontAlgn="t"/>
                      <a:r>
                        <a:rPr lang="en-US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Define your change situation</a:t>
                      </a:r>
                    </a:p>
                  </a:txBody>
                  <a:tcPr marL="76056" marR="76056" marT="53239" marB="532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Change Definition Checklist</a:t>
                      </a:r>
                    </a:p>
                  </a:txBody>
                  <a:tcPr marL="76056" marR="76056" marT="53239" marB="532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573090"/>
                  </a:ext>
                </a:extLst>
              </a:tr>
              <a:tr h="120168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Phase 1: Preparing for Change</a:t>
                      </a:r>
                      <a:endParaRPr lang="en-US" sz="14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l" fontAlgn="t"/>
                      <a:br>
                        <a:rPr lang="en-US" sz="14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</a:br>
                      <a:endParaRPr lang="en-US" sz="14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76056" marR="76056" marT="53239" marB="532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Define Your Change Management Strategy</a:t>
                      </a:r>
                    </a:p>
                    <a:p>
                      <a:pPr algn="l" fontAlgn="t"/>
                      <a:r>
                        <a:rPr lang="en-US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Prepare Your Change Management Team</a:t>
                      </a:r>
                    </a:p>
                    <a:p>
                      <a:pPr algn="l" fontAlgn="t"/>
                      <a:r>
                        <a:rPr lang="en-US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Develop Your Sponsorship Model</a:t>
                      </a:r>
                    </a:p>
                  </a:txBody>
                  <a:tcPr marL="76056" marR="76056" marT="53239" marB="532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Prosci</a:t>
                      </a:r>
                      <a:r>
                        <a:rPr lang="en-US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Impact </a:t>
                      </a:r>
                      <a:r>
                        <a:rPr lang="en-US" sz="140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IndexProsci</a:t>
                      </a:r>
                      <a:r>
                        <a:rPr lang="en-US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Team Member Competency Assessment</a:t>
                      </a:r>
                    </a:p>
                    <a:p>
                      <a:pPr algn="l" fontAlgn="t"/>
                      <a:r>
                        <a:rPr lang="en-US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Update to the ESR Sponsor Model</a:t>
                      </a:r>
                    </a:p>
                  </a:txBody>
                  <a:tcPr marL="76056" marR="76056" marT="53239" marB="532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935604"/>
                  </a:ext>
                </a:extLst>
              </a:tr>
              <a:tr h="142072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Phase 2: Managing Change</a:t>
                      </a:r>
                      <a:endParaRPr lang="en-US" sz="14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76056" marR="76056" marT="53239" marB="532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Develop Change Management Plans</a:t>
                      </a:r>
                    </a:p>
                    <a:p>
                      <a:pPr algn="l" fontAlgn="t"/>
                      <a:r>
                        <a:rPr lang="en-US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Take Action and Implement Plans</a:t>
                      </a:r>
                    </a:p>
                  </a:txBody>
                  <a:tcPr marL="76056" marR="76056" marT="53239" marB="532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Build out your Master OCM Plan: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Communications Plan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Sponsor Roadmap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Coaching Plan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Resistance Management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Training (End-user and OCM) Plan</a:t>
                      </a:r>
                    </a:p>
                  </a:txBody>
                  <a:tcPr marL="76056" marR="76056" marT="53239" marB="532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943860"/>
                  </a:ext>
                </a:extLst>
              </a:tr>
              <a:tr h="9826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Phase 3: Reinforcing Change</a:t>
                      </a:r>
                      <a:endParaRPr lang="en-US" sz="14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76056" marR="76056" marT="53239" marB="532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Collect and Analyze Feedback</a:t>
                      </a:r>
                    </a:p>
                    <a:p>
                      <a:pPr algn="l" fontAlgn="t"/>
                      <a:r>
                        <a:rPr lang="en-US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Diagnose Gaps and Manage Resistance</a:t>
                      </a:r>
                    </a:p>
                    <a:p>
                      <a:pPr algn="l" fontAlgn="t"/>
                      <a:r>
                        <a:rPr lang="en-US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Implement Corrective Action</a:t>
                      </a:r>
                    </a:p>
                  </a:txBody>
                  <a:tcPr marL="76056" marR="76056" marT="53239" marB="532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</a:endParaRPr>
                    </a:p>
                  </a:txBody>
                  <a:tcPr marL="76056" marR="76056" marT="53239" marB="532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9014157"/>
                  </a:ext>
                </a:extLst>
              </a:tr>
            </a:tbl>
          </a:graphicData>
        </a:graphic>
      </p:graphicFrame>
      <p:sp>
        <p:nvSpPr>
          <p:cNvPr id="7" name="Title 2">
            <a:extLst>
              <a:ext uri="{FF2B5EF4-FFF2-40B4-BE49-F238E27FC236}">
                <a16:creationId xmlns:a16="http://schemas.microsoft.com/office/drawing/2014/main" id="{23921E86-BB73-0040-A81E-DB45F2AD7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6" y="371711"/>
            <a:ext cx="11296135" cy="753763"/>
          </a:xfrm>
        </p:spPr>
        <p:txBody>
          <a:bodyPr>
            <a:normAutofit/>
          </a:bodyPr>
          <a:lstStyle/>
          <a:p>
            <a:r>
              <a:rPr lang="en-US" dirty="0"/>
              <a:t>Change Practitioner Resources</a:t>
            </a:r>
          </a:p>
        </p:txBody>
      </p:sp>
    </p:spTree>
    <p:extLst>
      <p:ext uri="{BB962C8B-B14F-4D97-AF65-F5344CB8AC3E}">
        <p14:creationId xmlns:p14="http://schemas.microsoft.com/office/powerpoint/2010/main" val="3174451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37D49F5-5EAB-4A9F-8C6A-AB2A72114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5" y="413810"/>
            <a:ext cx="11247663" cy="54496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FA74B3-0DAD-4A2C-B2C2-30B0A1822863}"/>
              </a:ext>
            </a:extLst>
          </p:cNvPr>
          <p:cNvSpPr txBox="1"/>
          <p:nvPr/>
        </p:nvSpPr>
        <p:spPr>
          <a:xfrm>
            <a:off x="4013018" y="5914207"/>
            <a:ext cx="4144735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cs typeface="Calibri"/>
              </a:rPr>
              <a:t>esr.ucsd.edu</a:t>
            </a:r>
          </a:p>
        </p:txBody>
      </p:sp>
    </p:spTree>
    <p:extLst>
      <p:ext uri="{BB962C8B-B14F-4D97-AF65-F5344CB8AC3E}">
        <p14:creationId xmlns:p14="http://schemas.microsoft.com/office/powerpoint/2010/main" val="871360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E1D96E6-94B1-8048-AD70-11CCC5F0402B}"/>
              </a:ext>
            </a:extLst>
          </p:cNvPr>
          <p:cNvSpPr txBox="1"/>
          <p:nvPr/>
        </p:nvSpPr>
        <p:spPr>
          <a:xfrm>
            <a:off x="469900" y="4147691"/>
            <a:ext cx="382778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Half as many undergrads</a:t>
            </a:r>
          </a:p>
          <a:p>
            <a:r>
              <a:rPr lang="en-US" sz="2800" dirty="0">
                <a:solidFill>
                  <a:srgbClr val="002060"/>
                </a:solidFill>
              </a:rPr>
              <a:t>(14k vs 28k)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1E6CAE-86C9-094F-B146-D25F67F786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58" t="17117" r="15802" b="17500"/>
          <a:stretch/>
        </p:blipFill>
        <p:spPr>
          <a:xfrm>
            <a:off x="4297680" y="1865427"/>
            <a:ext cx="4206240" cy="3108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3462CB-80CA-B146-B0B0-A7D5A8238EAE}"/>
              </a:ext>
            </a:extLst>
          </p:cNvPr>
          <p:cNvSpPr txBox="1"/>
          <p:nvPr/>
        </p:nvSpPr>
        <p:spPr>
          <a:xfrm>
            <a:off x="4175996" y="5018660"/>
            <a:ext cx="3119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20% of revenue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($1B vs $5B)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E1E62F-A55A-1A46-BD0C-395E4EB768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1" r="1396"/>
          <a:stretch/>
        </p:blipFill>
        <p:spPr>
          <a:xfrm>
            <a:off x="7955279" y="3163361"/>
            <a:ext cx="4023360" cy="29018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9A96B2-8FA0-FC43-B195-50B7D3F30B42}"/>
              </a:ext>
            </a:extLst>
          </p:cNvPr>
          <p:cNvSpPr txBox="1"/>
          <p:nvPr/>
        </p:nvSpPr>
        <p:spPr>
          <a:xfrm>
            <a:off x="7860519" y="6122617"/>
            <a:ext cx="311966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Smaller footprint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3369880-BD1B-4C4D-817F-9CA8C5FF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6" y="333632"/>
            <a:ext cx="11296135" cy="753763"/>
          </a:xfrm>
        </p:spPr>
        <p:txBody>
          <a:bodyPr/>
          <a:lstStyle/>
          <a:p>
            <a:r>
              <a:rPr lang="en-US" dirty="0"/>
              <a:t>The University Looked Like This…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1269B2-11DA-9B4D-A113-D7F759AAD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1336718"/>
            <a:ext cx="4162038" cy="27677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4825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75838B-770B-8D44-AF22-1513A3FFA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279" y="1209729"/>
            <a:ext cx="5648271" cy="5648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227F1A-008B-144A-BF7B-77B20C7EF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105" y="1209729"/>
            <a:ext cx="5648271" cy="56482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4343A8-2E2B-B845-AB75-E9B876382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376" y="2376115"/>
            <a:ext cx="5473875" cy="28224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55C8A7-4BE4-DC46-AC00-69D846ED8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6" y="348147"/>
            <a:ext cx="11296135" cy="753763"/>
          </a:xfrm>
        </p:spPr>
        <p:txBody>
          <a:bodyPr>
            <a:normAutofit fontScale="90000"/>
          </a:bodyPr>
          <a:lstStyle/>
          <a:p>
            <a:r>
              <a:rPr lang="en-US" dirty="0"/>
              <a:t>To Keep the University Running…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54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100000"/>
                    </a14:imgEffect>
                    <a14:imgEffect>
                      <a14:brightnessContrast bright="32000" contrast="2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68EA4C5-2F49-024C-B27C-0159F79F0B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9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416"/>
                    </a14:imgEffect>
                    <a14:imgEffect>
                      <a14:saturation sat="20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60137"/>
            <a:ext cx="12192000" cy="8138410"/>
          </a:xfrm>
          <a:prstGeom prst="rect">
            <a:avLst/>
          </a:prstGeom>
          <a:effectLst>
            <a:outerShdw blurRad="9779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0F30FA1-C2EA-8A4A-AD79-3DD16690ABBF}"/>
              </a:ext>
            </a:extLst>
          </p:cNvPr>
          <p:cNvGrpSpPr/>
          <p:nvPr/>
        </p:nvGrpSpPr>
        <p:grpSpPr>
          <a:xfrm>
            <a:off x="3146109" y="2934710"/>
            <a:ext cx="2570878" cy="1783428"/>
            <a:chOff x="3398749" y="2623488"/>
            <a:chExt cx="2570878" cy="1783428"/>
          </a:xfrm>
        </p:grpSpPr>
        <p:pic>
          <p:nvPicPr>
            <p:cNvPr id="7" name="Picture 8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6DB7DC3E-58F4-4A27-9E29-6C924DA9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t="705" b="18421"/>
            <a:stretch/>
          </p:blipFill>
          <p:spPr>
            <a:xfrm>
              <a:off x="3815180" y="2623488"/>
              <a:ext cx="1738016" cy="140763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D308515-2ADF-4106-9A69-98BCA5D831C4}"/>
                </a:ext>
              </a:extLst>
            </p:cNvPr>
            <p:cNvSpPr txBox="1"/>
            <p:nvPr/>
          </p:nvSpPr>
          <p:spPr>
            <a:xfrm>
              <a:off x="3398749" y="4037584"/>
              <a:ext cx="2570878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10000"/>
                    </a:schemeClr>
                  </a:solidFill>
                </a:rPr>
                <a:t>Document Management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4A0C6F-3F38-0C42-AF8B-315EC2EB379A}"/>
              </a:ext>
            </a:extLst>
          </p:cNvPr>
          <p:cNvGrpSpPr/>
          <p:nvPr/>
        </p:nvGrpSpPr>
        <p:grpSpPr>
          <a:xfrm>
            <a:off x="7776412" y="4981249"/>
            <a:ext cx="1863910" cy="1548834"/>
            <a:chOff x="5454126" y="1441865"/>
            <a:chExt cx="1863910" cy="15488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05C7D5-0D53-C541-AFD8-FAED433D4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6617"/>
                      </a14:imgEffect>
                    </a14:imgLayer>
                  </a14:imgProps>
                </a:ext>
              </a:extLst>
            </a:blip>
            <a:srcRect b="21547"/>
            <a:stretch/>
          </p:blipFill>
          <p:spPr>
            <a:xfrm>
              <a:off x="5454126" y="1441865"/>
              <a:ext cx="1650403" cy="129478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2847EE7-5F21-6941-B6B6-034C47DB2A21}"/>
                </a:ext>
              </a:extLst>
            </p:cNvPr>
            <p:cNvSpPr txBox="1"/>
            <p:nvPr/>
          </p:nvSpPr>
          <p:spPr>
            <a:xfrm>
              <a:off x="5549300" y="2621367"/>
              <a:ext cx="1768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10000"/>
                    </a:schemeClr>
                  </a:solidFill>
                </a:rPr>
                <a:t>Student Info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39645A-185D-6147-89FF-7A73BA85684B}"/>
              </a:ext>
            </a:extLst>
          </p:cNvPr>
          <p:cNvGrpSpPr/>
          <p:nvPr/>
        </p:nvGrpSpPr>
        <p:grpSpPr>
          <a:xfrm>
            <a:off x="10116458" y="977490"/>
            <a:ext cx="1857827" cy="1570406"/>
            <a:chOff x="7446448" y="1483637"/>
            <a:chExt cx="1857827" cy="15704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17A133-C44D-4345-BE05-3F749FDAD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b="13912"/>
            <a:stretch/>
          </p:blipFill>
          <p:spPr>
            <a:xfrm>
              <a:off x="7446448" y="1483637"/>
              <a:ext cx="1461848" cy="12584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FF92FD-05B8-CF47-AD0C-AB7EE4E4A53D}"/>
                </a:ext>
              </a:extLst>
            </p:cNvPr>
            <p:cNvSpPr txBox="1"/>
            <p:nvPr/>
          </p:nvSpPr>
          <p:spPr>
            <a:xfrm>
              <a:off x="7535539" y="2684711"/>
              <a:ext cx="1768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10000"/>
                    </a:schemeClr>
                  </a:solidFill>
                </a:rPr>
                <a:t>Financial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D646C8-F80C-9E41-823B-410F5DA47097}"/>
              </a:ext>
            </a:extLst>
          </p:cNvPr>
          <p:cNvGrpSpPr/>
          <p:nvPr/>
        </p:nvGrpSpPr>
        <p:grpSpPr>
          <a:xfrm>
            <a:off x="7960764" y="919543"/>
            <a:ext cx="2286322" cy="1639935"/>
            <a:chOff x="9117595" y="1407402"/>
            <a:chExt cx="2286322" cy="16399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0CC266-2871-D947-9885-CEC9F7BE34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b="12886"/>
            <a:stretch/>
          </p:blipFill>
          <p:spPr>
            <a:xfrm>
              <a:off x="9422193" y="1407402"/>
              <a:ext cx="1405981" cy="122479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C83959-847E-9F4D-AC73-296BBD89EB79}"/>
                </a:ext>
              </a:extLst>
            </p:cNvPr>
            <p:cNvSpPr txBox="1"/>
            <p:nvPr/>
          </p:nvSpPr>
          <p:spPr>
            <a:xfrm>
              <a:off x="9117595" y="2678005"/>
              <a:ext cx="2286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10000"/>
                    </a:schemeClr>
                  </a:solidFill>
                </a:rPr>
                <a:t>Space Management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892C51-84B0-E247-B1F6-531151963F70}"/>
              </a:ext>
            </a:extLst>
          </p:cNvPr>
          <p:cNvGrpSpPr/>
          <p:nvPr/>
        </p:nvGrpSpPr>
        <p:grpSpPr>
          <a:xfrm>
            <a:off x="10077533" y="3087074"/>
            <a:ext cx="1768736" cy="1631292"/>
            <a:chOff x="7368654" y="3165475"/>
            <a:chExt cx="1768736" cy="163129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E987FB8-4633-CF4A-9A8F-C1200C91B53F}"/>
                </a:ext>
              </a:extLst>
            </p:cNvPr>
            <p:cNvSpPr txBox="1"/>
            <p:nvPr/>
          </p:nvSpPr>
          <p:spPr>
            <a:xfrm>
              <a:off x="7368654" y="4427435"/>
              <a:ext cx="1768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>
                      <a:lumMod val="10000"/>
                    </a:schemeClr>
                  </a:solidFill>
                </a:rPr>
                <a:t>HR / Payroll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892E473-5C4D-F345-8488-36A4671D4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64000"/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aturation sat="282000"/>
                      </a14:imgEffect>
                    </a14:imgLayer>
                  </a14:imgProps>
                </a:ext>
              </a:extLst>
            </a:blip>
            <a:srcRect b="22213"/>
            <a:stretch/>
          </p:blipFill>
          <p:spPr>
            <a:xfrm>
              <a:off x="7446448" y="3165475"/>
              <a:ext cx="1629698" cy="12677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D19CEAF-D456-DA4F-A15A-5A2B2A79BD3F}"/>
              </a:ext>
            </a:extLst>
          </p:cNvPr>
          <p:cNvGrpSpPr/>
          <p:nvPr/>
        </p:nvGrpSpPr>
        <p:grpSpPr>
          <a:xfrm>
            <a:off x="10007708" y="4948816"/>
            <a:ext cx="1768736" cy="1589088"/>
            <a:chOff x="9514224" y="3354240"/>
            <a:chExt cx="1768736" cy="158908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71B1A1-BF55-394A-94B6-3A0B099DA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alphaModFix amt="70000"/>
            </a:blip>
            <a:srcRect b="14980"/>
            <a:stretch/>
          </p:blipFill>
          <p:spPr>
            <a:xfrm>
              <a:off x="9661255" y="3354240"/>
              <a:ext cx="1480207" cy="12584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EB0660E-5CFA-9B4A-AF4B-FFBFC03DF419}"/>
                </a:ext>
              </a:extLst>
            </p:cNvPr>
            <p:cNvSpPr txBox="1"/>
            <p:nvPr/>
          </p:nvSpPr>
          <p:spPr>
            <a:xfrm>
              <a:off x="9514224" y="4573996"/>
              <a:ext cx="1768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>
                      <a:lumMod val="10000"/>
                    </a:schemeClr>
                  </a:solidFill>
                </a:rPr>
                <a:t>Degree Progress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2BCA00C-F32B-5E49-BFC2-4040CC435432}"/>
              </a:ext>
            </a:extLst>
          </p:cNvPr>
          <p:cNvGrpSpPr/>
          <p:nvPr/>
        </p:nvGrpSpPr>
        <p:grpSpPr>
          <a:xfrm>
            <a:off x="7561947" y="3063633"/>
            <a:ext cx="2211445" cy="1681110"/>
            <a:chOff x="410858" y="4928539"/>
            <a:chExt cx="2211445" cy="168111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BDC112-6078-FF4F-B70D-F73973DE0ACD}"/>
                </a:ext>
              </a:extLst>
            </p:cNvPr>
            <p:cNvSpPr txBox="1"/>
            <p:nvPr/>
          </p:nvSpPr>
          <p:spPr>
            <a:xfrm>
              <a:off x="410858" y="6240317"/>
              <a:ext cx="2211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10000"/>
                    </a:schemeClr>
                  </a:solidFill>
                </a:rPr>
                <a:t>Identity Management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98624DD-87B1-7E42-98A0-6F37713DD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b="15137"/>
            <a:stretch/>
          </p:blipFill>
          <p:spPr>
            <a:xfrm>
              <a:off x="757664" y="4928539"/>
              <a:ext cx="1658445" cy="140740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EC0AEB-9A9A-084C-82A3-454E7609AD1F}"/>
              </a:ext>
            </a:extLst>
          </p:cNvPr>
          <p:cNvGrpSpPr/>
          <p:nvPr/>
        </p:nvGrpSpPr>
        <p:grpSpPr>
          <a:xfrm>
            <a:off x="5800265" y="3138165"/>
            <a:ext cx="1813099" cy="1613357"/>
            <a:chOff x="6322777" y="2000309"/>
            <a:chExt cx="1813099" cy="161335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ACEB5DB-654C-C44C-B0E6-78F0D8B15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b="12711"/>
            <a:stretch/>
          </p:blipFill>
          <p:spPr>
            <a:xfrm>
              <a:off x="6322777" y="2000309"/>
              <a:ext cx="1393558" cy="121641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FF6CB3-299A-E747-AFA6-752489B60D55}"/>
                </a:ext>
              </a:extLst>
            </p:cNvPr>
            <p:cNvSpPr txBox="1"/>
            <p:nvPr/>
          </p:nvSpPr>
          <p:spPr>
            <a:xfrm>
              <a:off x="6367140" y="3244334"/>
              <a:ext cx="1768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6">
                      <a:lumMod val="10000"/>
                    </a:schemeClr>
                  </a:solidFill>
                </a:rPr>
                <a:t>Admissions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CA5CCBB-5603-2B4E-AB5B-79A21811A52C}"/>
              </a:ext>
            </a:extLst>
          </p:cNvPr>
          <p:cNvGrpSpPr/>
          <p:nvPr/>
        </p:nvGrpSpPr>
        <p:grpSpPr>
          <a:xfrm>
            <a:off x="3107505" y="5051823"/>
            <a:ext cx="2211445" cy="1498991"/>
            <a:chOff x="2752355" y="5096144"/>
            <a:chExt cx="2211445" cy="149899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EB50EBD-B360-1743-802C-84DA2CA2FA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alphaModFix amt="50000"/>
            </a:blip>
            <a:srcRect b="14036"/>
            <a:stretch/>
          </p:blipFill>
          <p:spPr>
            <a:xfrm>
              <a:off x="3313355" y="5096144"/>
              <a:ext cx="1310385" cy="112646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AB02976-BE1A-FA4A-A20D-4AF9116CFC7F}"/>
                </a:ext>
              </a:extLst>
            </p:cNvPr>
            <p:cNvSpPr txBox="1"/>
            <p:nvPr/>
          </p:nvSpPr>
          <p:spPr>
            <a:xfrm>
              <a:off x="2752355" y="6225803"/>
              <a:ext cx="2211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>
                      <a:lumMod val="10000"/>
                    </a:schemeClr>
                  </a:solidFill>
                </a:rPr>
                <a:t>Data &amp; Analytics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3144D00-25E1-4E4E-A72F-84047C03101C}"/>
              </a:ext>
            </a:extLst>
          </p:cNvPr>
          <p:cNvGrpSpPr/>
          <p:nvPr/>
        </p:nvGrpSpPr>
        <p:grpSpPr>
          <a:xfrm>
            <a:off x="1151828" y="5068334"/>
            <a:ext cx="2211445" cy="1489273"/>
            <a:chOff x="5165252" y="5192947"/>
            <a:chExt cx="2211445" cy="148927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33BECB7-570E-4F49-98F7-58447498F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alphaModFix amt="70000"/>
            </a:blip>
            <a:srcRect b="14509"/>
            <a:stretch/>
          </p:blipFill>
          <p:spPr>
            <a:xfrm>
              <a:off x="5703799" y="5192947"/>
              <a:ext cx="1151055" cy="98403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31F7E13-EBA9-7B48-8439-C68F6C7ECBC2}"/>
                </a:ext>
              </a:extLst>
            </p:cNvPr>
            <p:cNvSpPr txBox="1"/>
            <p:nvPr/>
          </p:nvSpPr>
          <p:spPr>
            <a:xfrm>
              <a:off x="5165252" y="6312888"/>
              <a:ext cx="2211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>
                      <a:lumMod val="10000"/>
                    </a:schemeClr>
                  </a:solidFill>
                </a:rPr>
                <a:t>Faculty Review</a:t>
              </a:r>
            </a:p>
          </p:txBody>
        </p:sp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07D6027B-DCD2-0142-94CD-6D630FB4A467}"/>
              </a:ext>
            </a:extLst>
          </p:cNvPr>
          <p:cNvGrpSpPr/>
          <p:nvPr/>
        </p:nvGrpSpPr>
        <p:grpSpPr>
          <a:xfrm>
            <a:off x="5424319" y="5120597"/>
            <a:ext cx="2211445" cy="1417304"/>
            <a:chOff x="7470832" y="5266520"/>
            <a:chExt cx="2211445" cy="141730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68538C8-3B84-7B41-B377-2CFEAD523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alphaModFix amt="20000"/>
            </a:blip>
            <a:srcRect b="13726"/>
            <a:stretch/>
          </p:blipFill>
          <p:spPr>
            <a:xfrm>
              <a:off x="7980860" y="5266520"/>
              <a:ext cx="1146090" cy="98878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24314FF-EB01-3F46-BE97-4D0EB0744CE4}"/>
                </a:ext>
              </a:extLst>
            </p:cNvPr>
            <p:cNvSpPr txBox="1"/>
            <p:nvPr/>
          </p:nvSpPr>
          <p:spPr>
            <a:xfrm>
              <a:off x="7470832" y="6314492"/>
              <a:ext cx="2211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>
                      <a:lumMod val="10000"/>
                    </a:schemeClr>
                  </a:solidFill>
                </a:rPr>
                <a:t>Research Admin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A0A17D-A0B4-FB48-B6D0-26978DC53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32" y="868995"/>
            <a:ext cx="6129601" cy="753763"/>
          </a:xfrm>
          <a:solidFill>
            <a:schemeClr val="tx2">
              <a:alpha val="53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Enterprise Systems Renewal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B5EE09-18FE-6B42-AD04-758A026B00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920" y="1636273"/>
            <a:ext cx="6147534" cy="1082219"/>
          </a:xfrm>
          <a:solidFill>
            <a:schemeClr val="tx2">
              <a:alpha val="53000"/>
            </a:schemeClr>
          </a:solidFill>
        </p:spPr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</a:rPr>
              <a:t>Reshaping the Way </a:t>
            </a:r>
          </a:p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</a:rPr>
              <a:t>UC San Diego Does Business</a:t>
            </a:r>
          </a:p>
        </p:txBody>
      </p:sp>
    </p:spTree>
    <p:extLst>
      <p:ext uri="{BB962C8B-B14F-4D97-AF65-F5344CB8AC3E}">
        <p14:creationId xmlns:p14="http://schemas.microsoft.com/office/powerpoint/2010/main" val="2154855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5D14F4-6AC9-B041-BBA2-99D7CCA445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9000"/>
          </a:blip>
          <a:stretch>
            <a:fillRect/>
          </a:stretch>
        </p:blipFill>
        <p:spPr>
          <a:xfrm>
            <a:off x="-282554" y="0"/>
            <a:ext cx="12757108" cy="70249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D5AA58-E94F-BA4B-B786-F62E1041D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319118"/>
            <a:ext cx="11010901" cy="754940"/>
          </a:xfrm>
          <a:solidFill>
            <a:schemeClr val="tx2">
              <a:alpha val="67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We’re Taking This On: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E3C8B5-85E0-DF4B-B1D7-DF1E853CE4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0" y="1070610"/>
            <a:ext cx="11010900" cy="630238"/>
          </a:xfrm>
          <a:solidFill>
            <a:schemeClr val="tx2">
              <a:alpha val="67000"/>
            </a:schemeClr>
          </a:solidFill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Expert Sourcing from World-Class Staff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59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7A3F08-8B80-6B4B-9003-D868F38C9B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5157" b="8808"/>
          <a:stretch/>
        </p:blipFill>
        <p:spPr>
          <a:xfrm>
            <a:off x="1958246" y="800100"/>
            <a:ext cx="8275507" cy="589330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4B0FD2A-032F-F348-9AAE-83CA2548B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32" y="1109018"/>
            <a:ext cx="11296135" cy="753763"/>
          </a:xfrm>
        </p:spPr>
        <p:txBody>
          <a:bodyPr>
            <a:normAutofit/>
          </a:bodyPr>
          <a:lstStyle/>
          <a:p>
            <a:r>
              <a:rPr lang="en-US" sz="3600" b="1" dirty="0"/>
              <a:t>Vendor “Bake Offs”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FFF274E-A87E-0C4B-A845-8119EC9A74D4}"/>
              </a:ext>
            </a:extLst>
          </p:cNvPr>
          <p:cNvSpPr txBox="1">
            <a:spLocks/>
          </p:cNvSpPr>
          <p:nvPr/>
        </p:nvSpPr>
        <p:spPr>
          <a:xfrm>
            <a:off x="447932" y="360078"/>
            <a:ext cx="11296135" cy="12675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We’re Taking This On: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195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object, jigsaw puzzle, indoor, table&#10;&#10;Description generated with very high confidence">
            <a:extLst>
              <a:ext uri="{FF2B5EF4-FFF2-40B4-BE49-F238E27FC236}">
                <a16:creationId xmlns:a16="http://schemas.microsoft.com/office/drawing/2014/main" id="{F33627A9-F169-44C8-8193-41846EA49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525" y="-217098"/>
            <a:ext cx="12591689" cy="84855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D5AA58-E94F-BA4B-B786-F62E1041D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319118"/>
            <a:ext cx="11010901" cy="754940"/>
          </a:xfrm>
          <a:solidFill>
            <a:schemeClr val="tx2">
              <a:alpha val="67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How We’re Taking This On: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E3C8B5-85E0-DF4B-B1D7-DF1E853CE4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0" y="1070610"/>
            <a:ext cx="11010900" cy="630238"/>
          </a:xfrm>
          <a:solidFill>
            <a:schemeClr val="tx2">
              <a:alpha val="67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cs typeface="Calibri"/>
              </a:rPr>
              <a:t>Architecture &amp; Infrastructure Connections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54310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ESR ">
      <a:dk1>
        <a:srgbClr val="05BFD5"/>
      </a:dk1>
      <a:lt1>
        <a:srgbClr val="FFFFFF"/>
      </a:lt1>
      <a:dk2>
        <a:srgbClr val="585958"/>
      </a:dk2>
      <a:lt2>
        <a:srgbClr val="FFFFFF"/>
      </a:lt2>
      <a:accent1>
        <a:srgbClr val="05BFD5"/>
      </a:accent1>
      <a:accent2>
        <a:srgbClr val="006390"/>
      </a:accent2>
      <a:accent3>
        <a:srgbClr val="A5A5A5"/>
      </a:accent3>
      <a:accent4>
        <a:srgbClr val="2E3772"/>
      </a:accent4>
      <a:accent5>
        <a:srgbClr val="FDFFFC"/>
      </a:accent5>
      <a:accent6>
        <a:srgbClr val="F5F6FF"/>
      </a:accent6>
      <a:hlink>
        <a:srgbClr val="2E3772"/>
      </a:hlink>
      <a:folHlink>
        <a:srgbClr val="D3751C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 TEMPLATE" id="{78CD295F-64B9-D447-AFE3-9DCE59637CD6}" vid="{551AD14F-9F29-A146-B811-EE934B7C4A03}"/>
    </a:ext>
  </a:extLst>
</a:theme>
</file>

<file path=ppt/theme/theme2.xml><?xml version="1.0" encoding="utf-8"?>
<a:theme xmlns:a="http://schemas.openxmlformats.org/drawingml/2006/main" name="1_Custom Design">
  <a:themeElements>
    <a:clrScheme name="ESR ">
      <a:dk1>
        <a:srgbClr val="05BFD5"/>
      </a:dk1>
      <a:lt1>
        <a:srgbClr val="FFFFFF"/>
      </a:lt1>
      <a:dk2>
        <a:srgbClr val="585958"/>
      </a:dk2>
      <a:lt2>
        <a:srgbClr val="FFFFFF"/>
      </a:lt2>
      <a:accent1>
        <a:srgbClr val="05BFD5"/>
      </a:accent1>
      <a:accent2>
        <a:srgbClr val="006390"/>
      </a:accent2>
      <a:accent3>
        <a:srgbClr val="A5A5A5"/>
      </a:accent3>
      <a:accent4>
        <a:srgbClr val="2E3772"/>
      </a:accent4>
      <a:accent5>
        <a:srgbClr val="FDFFFC"/>
      </a:accent5>
      <a:accent6>
        <a:srgbClr val="F5F6FF"/>
      </a:accent6>
      <a:hlink>
        <a:srgbClr val="2E3772"/>
      </a:hlink>
      <a:folHlink>
        <a:srgbClr val="D3751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R Master OCM Presentation" id="{A3456869-F21F-9F4E-8EEE-5CC72A55AA81}" vid="{74ECF1EF-FE9C-D542-9CF4-A1948952724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3870</TotalTime>
  <Words>1641</Words>
  <Application>Microsoft Macintosh PowerPoint</Application>
  <PresentationFormat>Widescreen</PresentationFormat>
  <Paragraphs>389</Paragraphs>
  <Slides>38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</vt:lpstr>
      <vt:lpstr>Calibri Light</vt:lpstr>
      <vt:lpstr>Custom Design</vt:lpstr>
      <vt:lpstr>1_Custom Design</vt:lpstr>
      <vt:lpstr>Break Things Better:  ERP to the Extreme</vt:lpstr>
      <vt:lpstr>When Our Current Systems Came Online</vt:lpstr>
      <vt:lpstr>Cellphones Looked Like This…</vt:lpstr>
      <vt:lpstr>The University Looked Like This…</vt:lpstr>
      <vt:lpstr>To Keep the University Running… </vt:lpstr>
      <vt:lpstr>Enterprise Systems Renewal</vt:lpstr>
      <vt:lpstr>How We’re Taking This On: </vt:lpstr>
      <vt:lpstr>Vendor “Bake Offs”</vt:lpstr>
      <vt:lpstr>How We’re Taking This On: </vt:lpstr>
      <vt:lpstr>How We’re Taking This On: </vt:lpstr>
      <vt:lpstr>How We’re Taking This On:</vt:lpstr>
      <vt:lpstr>Expert Sourcing</vt:lpstr>
      <vt:lpstr>Why Not Just Hire Consultants?  </vt:lpstr>
      <vt:lpstr>Solution: Expert Sourcing with “Backfill”  </vt:lpstr>
      <vt:lpstr>Benefits of Expert Sourcing  </vt:lpstr>
      <vt:lpstr>PowerPoint Presentation</vt:lpstr>
      <vt:lpstr>Vendor Selection: “Bake Offs”</vt:lpstr>
      <vt:lpstr>The RFP Process and Conference Room Pilot</vt:lpstr>
      <vt:lpstr>Architecture &amp; Infrastructure</vt:lpstr>
      <vt:lpstr>Enterprise Architecture</vt:lpstr>
      <vt:lpstr>PowerPoint Presentation</vt:lpstr>
      <vt:lpstr>Activity Hubs</vt:lpstr>
      <vt:lpstr>Improving Business Processes</vt:lpstr>
      <vt:lpstr>Lean Bench</vt:lpstr>
      <vt:lpstr>Lean Bench</vt:lpstr>
      <vt:lpstr>Lean Bench</vt:lpstr>
      <vt:lpstr>Communication &amp; Community</vt:lpstr>
      <vt:lpstr>Communications &amp; Community</vt:lpstr>
      <vt:lpstr>ESR Signals a Lot of Change for a Lot of People </vt:lpstr>
      <vt:lpstr>“Everything Through People”  Powers Organizational Change Management </vt:lpstr>
      <vt:lpstr>Prosci ADKAR: Building Blocks of Change  </vt:lpstr>
      <vt:lpstr>Change Teams Support Each Project </vt:lpstr>
      <vt:lpstr>ESR Roles and Responsibilities (Program Level) </vt:lpstr>
      <vt:lpstr>ESR Roles and Responsibilities (Program Level) </vt:lpstr>
      <vt:lpstr>ESR Roles and Responsibilities (Project Level) </vt:lpstr>
      <vt:lpstr>ESR Roles and Responsibilities (Project Level) </vt:lpstr>
      <vt:lpstr>Change Practitioner Resources</vt:lpstr>
      <vt:lpstr>PowerPoint Presentation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Hersberger, Mark</dc:creator>
  <cp:keywords/>
  <cp:lastModifiedBy>Elaine Fleming</cp:lastModifiedBy>
  <cp:revision>27</cp:revision>
  <dcterms:modified xsi:type="dcterms:W3CDTF">2018-08-14T20:21:55Z</dcterms:modified>
</cp:coreProperties>
</file>