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65" r:id="rId3"/>
    <p:sldId id="260" r:id="rId4"/>
    <p:sldId id="298" r:id="rId5"/>
    <p:sldId id="274" r:id="rId6"/>
    <p:sldId id="268" r:id="rId7"/>
    <p:sldId id="280" r:id="rId8"/>
    <p:sldId id="269" r:id="rId9"/>
    <p:sldId id="301" r:id="rId10"/>
    <p:sldId id="296" r:id="rId11"/>
    <p:sldId id="281" r:id="rId12"/>
    <p:sldId id="278" r:id="rId13"/>
    <p:sldId id="283" r:id="rId14"/>
    <p:sldId id="284" r:id="rId15"/>
    <p:sldId id="285" r:id="rId16"/>
    <p:sldId id="287" r:id="rId17"/>
    <p:sldId id="292" r:id="rId18"/>
    <p:sldId id="290" r:id="rId19"/>
    <p:sldId id="289" r:id="rId20"/>
    <p:sldId id="291" r:id="rId21"/>
    <p:sldId id="299" r:id="rId22"/>
    <p:sldId id="300" r:id="rId23"/>
    <p:sldId id="293" r:id="rId24"/>
    <p:sldId id="294" r:id="rId25"/>
    <p:sldId id="275" r:id="rId26"/>
    <p:sldId id="297" r:id="rId27"/>
  </p:sldIdLst>
  <p:sldSz cx="9144000" cy="6858000" type="screen4x3"/>
  <p:notesSz cx="6858000" cy="1095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4F93"/>
    <a:srgbClr val="0C3B80"/>
    <a:srgbClr val="0C2A6D"/>
    <a:srgbClr val="333737"/>
    <a:srgbClr val="434747"/>
    <a:srgbClr val="555959"/>
    <a:srgbClr val="4237FF"/>
    <a:srgbClr val="0064A4"/>
    <a:srgbClr val="1535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1ABB26-E4E6-3A95-C614-236D80062E2B}" v="13" dt="2018-08-15T02:33:00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2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5A3B7-17A2-924A-913E-3624CD424135}" type="datetime1">
              <a:rPr lang="en-US" smtClean="0"/>
              <a:t>8/16/2018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7DA58-A925-D84E-8B80-66AE0AD3C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348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E4EFA-584C-8B41-BAE7-34635E62B17B}" type="datetime1">
              <a:rPr lang="en-US" smtClean="0"/>
              <a:t>8/16/2018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258F1-7A46-944D-A49B-F9115F555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315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74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58F1-7A46-944D-A49B-F9115F555A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83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58F1-7A46-944D-A49B-F9115F555A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25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58F1-7A46-944D-A49B-F9115F555A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88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58F1-7A46-944D-A49B-F9115F555A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93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58F1-7A46-944D-A49B-F9115F555A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58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58F1-7A46-944D-A49B-F9115F555A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49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58F1-7A46-944D-A49B-F9115F555A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8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58F1-7A46-944D-A49B-F9115F555A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68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58F1-7A46-944D-A49B-F9115F555A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28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58F1-7A46-944D-A49B-F9115F555A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15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58F1-7A46-944D-A49B-F9115F555A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388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58F1-7A46-944D-A49B-F9115F555A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75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58F1-7A46-944D-A49B-F9115F555A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726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58F1-7A46-944D-A49B-F9115F555AC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478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58F1-7A46-944D-A49B-F9115F555AC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528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/>
              <a:ea typeface="+mn-lt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58F1-7A46-944D-A49B-F9115F555AC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525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kern="1200" dirty="0"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58F1-7A46-944D-A49B-F9115F555AC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790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58F1-7A46-944D-A49B-F9115F555AC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33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66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43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58F1-7A46-944D-A49B-F9115F555A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9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58F1-7A46-944D-A49B-F9115F555A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0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58F1-7A46-944D-A49B-F9115F555A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59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58F1-7A46-944D-A49B-F9115F555A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9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58F1-7A46-944D-A49B-F9115F555A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32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1C66-37F3-5D43-AEDC-E6800736CABC}" type="datetime1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6263-86C0-1C41-A2C6-E3B4E633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3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8273-B831-AB4B-B8EC-9F90AA021D66}" type="datetime1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6263-86C0-1C41-A2C6-E3B4E633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5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8774"/>
            <a:ext cx="2057400" cy="5077389"/>
          </a:xfrm>
        </p:spPr>
        <p:txBody>
          <a:bodyPr vert="eaVert"/>
          <a:lstStyle>
            <a:lvl1pPr>
              <a:defRPr>
                <a:solidFill>
                  <a:srgbClr val="094F9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38903"/>
            <a:ext cx="6019800" cy="498726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286E-C946-0D47-A5BA-33F2BE60C861}" type="datetime1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6263-86C0-1C41-A2C6-E3B4E633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7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8C10-3994-224D-9876-D86D6B94CFBB}" type="datetime1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6263-86C0-1C41-A2C6-E3B4E633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6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7D2D-89B0-4043-A433-8DE5BBB87297}" type="datetime1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6263-86C0-1C41-A2C6-E3B4E633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3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46710"/>
            <a:ext cx="4114800" cy="39794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6710"/>
            <a:ext cx="4038600" cy="39794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B218-9882-084B-BF4F-73CD659234A6}" type="datetime1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6263-86C0-1C41-A2C6-E3B4E633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2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487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8581"/>
            <a:ext cx="4040188" cy="33075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660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18581"/>
            <a:ext cx="4041775" cy="33075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A36B-21B2-9A40-9F94-D7B04483F879}" type="datetime1">
              <a:rPr lang="en-US" smtClean="0"/>
              <a:t>8/16/2018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6263-86C0-1C41-A2C6-E3B4E633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0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D179-8753-C741-B2CD-8ACDA456F864}" type="datetime1">
              <a:rPr lang="en-US" smtClean="0"/>
              <a:t>8/16/2018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6263-86C0-1C41-A2C6-E3B4E633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1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9F51-7DBA-3449-8FFF-8BAC2020DD8B}" type="datetime1">
              <a:rPr lang="en-US" smtClean="0"/>
              <a:t>8/16/2018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6263-86C0-1C41-A2C6-E3B4E633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4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5549"/>
            <a:ext cx="3008313" cy="41910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25549"/>
            <a:ext cx="5111750" cy="49006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50065"/>
            <a:ext cx="3008313" cy="41760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BFC8-9A01-004A-B437-8BC3A0150FB0}" type="datetime1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6263-86C0-1C41-A2C6-E3B4E633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84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06129"/>
            <a:ext cx="5486400" cy="3621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1CEE-2BFA-3848-8A9D-54782BB69267}" type="datetime1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6263-86C0-1C41-A2C6-E3B4E633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2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037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6710"/>
            <a:ext cx="8229600" cy="3979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323" y="65225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1AA0177-4D59-C24B-8EDA-E255BC8E66CB}" type="datetime1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0741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7461" y="64960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E806263-86C0-1C41-A2C6-E3B4E633EC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4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rgbClr val="094F9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33737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33737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33737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33737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33737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jpaje@uci.edu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ci.yuja.com/V/Video?v=192004&amp;node=847801&amp;a=6086490&amp;autoplay=1" TargetMode="External"/><Relationship Id="rId4" Type="http://schemas.openxmlformats.org/officeDocument/2006/relationships/hyperlink" Target="mailto:aakash.shah@uci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00235" y="5314044"/>
            <a:ext cx="45420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>
                <a:solidFill>
                  <a:srgbClr val="F9DA14"/>
                </a:solidFill>
                <a:latin typeface="Arial"/>
                <a:cs typeface="Arial"/>
              </a:rPr>
              <a:t>Application Whitelisting and Your Managed Desktops</a:t>
            </a:r>
          </a:p>
          <a:p>
            <a:pPr algn="r"/>
            <a:endParaRPr lang="en-US" b="1">
              <a:solidFill>
                <a:srgbClr val="F9DA14"/>
              </a:solidFill>
              <a:latin typeface="Arial"/>
              <a:cs typeface="Arial"/>
            </a:endParaRPr>
          </a:p>
          <a:p>
            <a:pPr algn="r"/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Aakash Shah / Jeremy Paje</a:t>
            </a:r>
          </a:p>
          <a:p>
            <a:pPr algn="r"/>
            <a:r>
              <a:rPr lang="en-US">
                <a:solidFill>
                  <a:schemeClr val="bg1"/>
                </a:solidFill>
              </a:rPr>
              <a:t>August 15, 2018</a:t>
            </a:r>
          </a:p>
        </p:txBody>
      </p:sp>
      <p:pic>
        <p:nvPicPr>
          <p:cNvPr id="3" name="Picture 2" descr="UCI15_BrightPast_BrilliantFutureBl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386" y="3485902"/>
            <a:ext cx="3295938" cy="779123"/>
          </a:xfrm>
          <a:prstGeom prst="rect">
            <a:avLst/>
          </a:prstGeom>
        </p:spPr>
      </p:pic>
      <p:pic>
        <p:nvPicPr>
          <p:cNvPr id="2" name="Picture 1" descr="UCI_MB_PI_WM_PMS7685_noT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52" y="2205671"/>
            <a:ext cx="2355234" cy="99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74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things first…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Test, test, test...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6263-86C0-1C41-A2C6-E3B4E633E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20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767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Where Are The AppLocker Policies?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48" b="12084"/>
          <a:stretch/>
        </p:blipFill>
        <p:spPr>
          <a:xfrm>
            <a:off x="2347322" y="1916243"/>
            <a:ext cx="4449356" cy="44584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22524"/>
            <a:ext cx="2133600" cy="365125"/>
          </a:xfrm>
        </p:spPr>
        <p:txBody>
          <a:bodyPr/>
          <a:lstStyle/>
          <a:p>
            <a:fld id="{0E806263-86C0-1C41-A2C6-E3B4E633ECBC}" type="slidenum">
              <a:rPr lang="en-US" b="1" smtClean="0">
                <a:solidFill>
                  <a:schemeClr val="bg1"/>
                </a:solidFill>
                <a:latin typeface="Arial"/>
                <a:cs typeface="Arial"/>
              </a:rPr>
              <a:t>11</a:t>
            </a:fld>
            <a:endParaRPr lang="en-U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8231" y="170387"/>
            <a:ext cx="3965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F9DA14"/>
                </a:solidFill>
                <a:cs typeface="Arial"/>
              </a:rPr>
              <a:t>Application Whitelisting and Your Managed Desktops</a:t>
            </a:r>
          </a:p>
        </p:txBody>
      </p:sp>
    </p:spTree>
    <p:extLst>
      <p:ext uri="{BB962C8B-B14F-4D97-AF65-F5344CB8AC3E}">
        <p14:creationId xmlns:p14="http://schemas.microsoft.com/office/powerpoint/2010/main" val="48890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767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Configure Rule Enforcement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8516"/>
            <a:ext cx="8229600" cy="3987647"/>
          </a:xfrm>
        </p:spPr>
        <p:txBody>
          <a:bodyPr>
            <a:normAutofit/>
          </a:bodyPr>
          <a:lstStyle/>
          <a:p>
            <a:pPr algn="ctr">
              <a:buAutoNum type="arabicPeriod" startAt="2"/>
            </a:pPr>
            <a:endParaRPr lang="en-US" sz="1600">
              <a:solidFill>
                <a:srgbClr val="555959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22524"/>
            <a:ext cx="2133600" cy="365125"/>
          </a:xfrm>
        </p:spPr>
        <p:txBody>
          <a:bodyPr/>
          <a:lstStyle/>
          <a:p>
            <a:fld id="{0E806263-86C0-1C41-A2C6-E3B4E633ECBC}" type="slidenum">
              <a:rPr lang="en-US" b="1" smtClean="0">
                <a:solidFill>
                  <a:schemeClr val="bg1"/>
                </a:solidFill>
                <a:latin typeface="Arial"/>
                <a:cs typeface="Arial"/>
              </a:rPr>
              <a:t>12</a:t>
            </a:fld>
            <a:endParaRPr lang="en-U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8231" y="170387"/>
            <a:ext cx="3965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F9DA14"/>
                </a:solidFill>
                <a:cs typeface="Arial"/>
              </a:rPr>
              <a:t>Application Whitelisting and Your Managed Desktops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99" y="2775091"/>
            <a:ext cx="7706801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75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767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Enable DLL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3949"/>
            <a:ext cx="8229600" cy="39876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>
              <a:solidFill>
                <a:srgbClr val="555959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22524"/>
            <a:ext cx="2133600" cy="365125"/>
          </a:xfrm>
        </p:spPr>
        <p:txBody>
          <a:bodyPr/>
          <a:lstStyle/>
          <a:p>
            <a:fld id="{0E806263-86C0-1C41-A2C6-E3B4E633ECBC}" type="slidenum">
              <a:rPr lang="en-US" b="1" smtClean="0">
                <a:solidFill>
                  <a:schemeClr val="bg1"/>
                </a:solidFill>
                <a:latin typeface="Arial"/>
                <a:cs typeface="Arial"/>
              </a:rPr>
              <a:t>13</a:t>
            </a:fld>
            <a:endParaRPr lang="en-U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8231" y="170387"/>
            <a:ext cx="3965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F9DA14"/>
                </a:solidFill>
                <a:cs typeface="Arial"/>
              </a:rPr>
              <a:t>Application Whitelisting and Your Managed Desktops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98947" y="2008408"/>
            <a:ext cx="3438526" cy="4077547"/>
            <a:chOff x="2798948" y="2387372"/>
            <a:chExt cx="3438526" cy="4077547"/>
          </a:xfrm>
        </p:grpSpPr>
        <p:pic>
          <p:nvPicPr>
            <p:cNvPr id="7" name="picture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144"/>
            <a:stretch/>
          </p:blipFill>
          <p:spPr>
            <a:xfrm>
              <a:off x="2798948" y="5053819"/>
              <a:ext cx="3438525" cy="1411100"/>
            </a:xfrm>
            <a:prstGeom prst="rect">
              <a:avLst/>
            </a:prstGeom>
          </p:spPr>
        </p:pic>
        <p:pic>
          <p:nvPicPr>
            <p:cNvPr id="8" name="picture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168"/>
            <a:stretch/>
          </p:blipFill>
          <p:spPr>
            <a:xfrm>
              <a:off x="2798949" y="2387372"/>
              <a:ext cx="3438525" cy="2710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3342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22524"/>
            <a:ext cx="2133600" cy="365125"/>
          </a:xfrm>
        </p:spPr>
        <p:txBody>
          <a:bodyPr/>
          <a:lstStyle/>
          <a:p>
            <a:fld id="{0E806263-86C0-1C41-A2C6-E3B4E633ECBC}" type="slidenum">
              <a:rPr lang="en-US" b="1" smtClean="0">
                <a:solidFill>
                  <a:schemeClr val="bg1"/>
                </a:solidFill>
                <a:latin typeface="Arial"/>
                <a:cs typeface="Arial"/>
              </a:rPr>
              <a:t>14</a:t>
            </a:fld>
            <a:endParaRPr lang="en-U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8231" y="170387"/>
            <a:ext cx="3965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F9DA14"/>
                </a:solidFill>
                <a:cs typeface="Arial"/>
              </a:rPr>
              <a:t>Application Whitelisting and Your Managed Desktops</a:t>
            </a:r>
          </a:p>
        </p:txBody>
      </p:sp>
      <p:pic>
        <p:nvPicPr>
          <p:cNvPr id="7" name="pictu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38" y="790061"/>
            <a:ext cx="343852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32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767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Create Default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8516"/>
            <a:ext cx="8229600" cy="39876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80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22524"/>
            <a:ext cx="2133600" cy="365125"/>
          </a:xfrm>
        </p:spPr>
        <p:txBody>
          <a:bodyPr/>
          <a:lstStyle/>
          <a:p>
            <a:fld id="{0E806263-86C0-1C41-A2C6-E3B4E633ECBC}" type="slidenum">
              <a:rPr lang="en-US" b="1" smtClean="0">
                <a:solidFill>
                  <a:schemeClr val="bg1"/>
                </a:solidFill>
                <a:latin typeface="Arial"/>
                <a:cs typeface="Arial"/>
              </a:rPr>
              <a:t>15</a:t>
            </a:fld>
            <a:endParaRPr lang="en-U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8231" y="170387"/>
            <a:ext cx="3965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F9DA14"/>
                </a:solidFill>
                <a:cs typeface="Arial"/>
              </a:rPr>
              <a:t>Application Whitelisting and Your Managed Desktops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9F11F703-A08E-4F3B-8F47-A28ED1D21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56" y="2846150"/>
            <a:ext cx="8149086" cy="353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4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767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Default Rules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8516"/>
            <a:ext cx="8229600" cy="3987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>
              <a:solidFill>
                <a:srgbClr val="555959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22524"/>
            <a:ext cx="2133600" cy="365125"/>
          </a:xfrm>
        </p:spPr>
        <p:txBody>
          <a:bodyPr/>
          <a:lstStyle/>
          <a:p>
            <a:fld id="{0E806263-86C0-1C41-A2C6-E3B4E633ECBC}" type="slidenum">
              <a:rPr lang="en-US" b="1" smtClean="0">
                <a:solidFill>
                  <a:schemeClr val="bg1"/>
                </a:solidFill>
                <a:latin typeface="Arial"/>
                <a:cs typeface="Arial"/>
              </a:rPr>
              <a:t>16</a:t>
            </a:fld>
            <a:endParaRPr lang="en-U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8231" y="170387"/>
            <a:ext cx="3965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F9DA14"/>
                </a:solidFill>
                <a:cs typeface="Arial"/>
              </a:rPr>
              <a:t>Application Whitelisting and Your Managed Desktops</a:t>
            </a:r>
          </a:p>
        </p:txBody>
      </p:sp>
      <p:pic>
        <p:nvPicPr>
          <p:cNvPr id="8" name="pictu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6" y="2517841"/>
            <a:ext cx="7644487" cy="208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98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Enable </a:t>
            </a:r>
            <a:r>
              <a:rPr lang="en-US"/>
              <a:t>Application Identity</a:t>
            </a:r>
            <a:r>
              <a:rPr lang="en-US" b="0"/>
              <a:t> Service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6263-86C0-1C41-A2C6-E3B4E633ECBC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7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C518A7F2-618D-4FC1-893F-C1791F494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16" y="2604221"/>
            <a:ext cx="8782259" cy="186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11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767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Adding Custom Rules</a:t>
            </a:r>
            <a:endParaRPr lang="en-US" sz="3600" b="1">
              <a:latin typeface="Arial"/>
              <a:cs typeface="Arial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855" y="2074650"/>
            <a:ext cx="4750629" cy="3987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22524"/>
            <a:ext cx="2133600" cy="365125"/>
          </a:xfrm>
        </p:spPr>
        <p:txBody>
          <a:bodyPr/>
          <a:lstStyle/>
          <a:p>
            <a:fld id="{0E806263-86C0-1C41-A2C6-E3B4E633ECBC}" type="slidenum">
              <a:rPr lang="en-US" b="1" smtClean="0">
                <a:solidFill>
                  <a:schemeClr val="bg1"/>
                </a:solidFill>
                <a:latin typeface="Arial"/>
                <a:cs typeface="Arial"/>
              </a:rPr>
              <a:t>18</a:t>
            </a:fld>
            <a:endParaRPr lang="en-U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8231" y="170387"/>
            <a:ext cx="3965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F9DA14"/>
                </a:solidFill>
                <a:cs typeface="Arial"/>
              </a:rPr>
              <a:t>Application Whitelisting and Your Managed Desktops</a:t>
            </a:r>
          </a:p>
        </p:txBody>
      </p:sp>
      <p:pic>
        <p:nvPicPr>
          <p:cNvPr id="3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B54A632-528F-4430-B512-2A39D34C0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09" y="2014527"/>
            <a:ext cx="3735237" cy="216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63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22524"/>
            <a:ext cx="2133600" cy="365125"/>
          </a:xfrm>
        </p:spPr>
        <p:txBody>
          <a:bodyPr/>
          <a:lstStyle/>
          <a:p>
            <a:fld id="{0E806263-86C0-1C41-A2C6-E3B4E633ECBC}" type="slidenum">
              <a:rPr lang="en-US" b="1" smtClean="0">
                <a:solidFill>
                  <a:schemeClr val="bg1"/>
                </a:solidFill>
                <a:latin typeface="Arial"/>
                <a:cs typeface="Arial"/>
              </a:rPr>
              <a:t>19</a:t>
            </a:fld>
            <a:endParaRPr lang="en-U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8231" y="170387"/>
            <a:ext cx="3965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F9DA14"/>
                </a:solidFill>
                <a:cs typeface="Arial"/>
              </a:rPr>
              <a:t>Application Whitelisting and Your Managed Desktops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522350" y="1216132"/>
            <a:ext cx="5943600" cy="498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75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76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>
                <a:latin typeface="Arial"/>
                <a:cs typeface="Arial"/>
              </a:rPr>
              <a:t>About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8516"/>
            <a:ext cx="8229600" cy="39876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>
              <a:solidFill>
                <a:srgbClr val="555959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1800" b="1">
                <a:solidFill>
                  <a:srgbClr val="555959"/>
                </a:solidFill>
                <a:cs typeface="Arial"/>
              </a:rPr>
              <a:t>Jeremy Paje</a:t>
            </a:r>
          </a:p>
          <a:p>
            <a:pPr marL="0" indent="0" algn="ctr">
              <a:buNone/>
            </a:pPr>
            <a:r>
              <a:rPr lang="en-US" sz="1800">
                <a:solidFill>
                  <a:srgbClr val="555959"/>
                </a:solidFill>
                <a:cs typeface="Arial"/>
              </a:rPr>
              <a:t>Manager, Desktop Support Services</a:t>
            </a:r>
          </a:p>
          <a:p>
            <a:pPr marL="0" indent="0" algn="ctr">
              <a:buNone/>
            </a:pPr>
            <a:r>
              <a:rPr lang="en-US" sz="1800">
                <a:solidFill>
                  <a:srgbClr val="555959"/>
                </a:solidFill>
                <a:cs typeface="Arial"/>
              </a:rPr>
              <a:t>Office of Information Technology</a:t>
            </a:r>
          </a:p>
          <a:p>
            <a:pPr marL="0" indent="0" algn="ctr">
              <a:buNone/>
            </a:pPr>
            <a:endParaRPr lang="en-US" sz="1800" b="1">
              <a:solidFill>
                <a:srgbClr val="555959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1800" b="1">
                <a:solidFill>
                  <a:srgbClr val="555959"/>
                </a:solidFill>
                <a:latin typeface="Arial"/>
                <a:cs typeface="Arial"/>
              </a:rPr>
              <a:t>Aakash Shah</a:t>
            </a:r>
          </a:p>
          <a:p>
            <a:pPr marL="0" indent="0" algn="ctr">
              <a:buNone/>
            </a:pPr>
            <a:r>
              <a:rPr lang="en-US" sz="1800">
                <a:solidFill>
                  <a:srgbClr val="555959"/>
                </a:solidFill>
                <a:latin typeface="Arial"/>
                <a:cs typeface="Arial"/>
              </a:rPr>
              <a:t>Systems Engineer, Windows Services Group</a:t>
            </a:r>
          </a:p>
          <a:p>
            <a:pPr marL="0" indent="0" algn="ctr">
              <a:buNone/>
            </a:pPr>
            <a:r>
              <a:rPr lang="en-US" sz="1800">
                <a:solidFill>
                  <a:srgbClr val="555959"/>
                </a:solidFill>
                <a:latin typeface="Arial"/>
                <a:cs typeface="Arial"/>
              </a:rPr>
              <a:t>Office of Information Technology</a:t>
            </a:r>
          </a:p>
          <a:p>
            <a:pPr marL="0" indent="0" algn="ctr">
              <a:buNone/>
            </a:pPr>
            <a:endParaRPr lang="en-US" sz="1800">
              <a:solidFill>
                <a:srgbClr val="555959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1800">
              <a:solidFill>
                <a:srgbClr val="555959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22524"/>
            <a:ext cx="2133600" cy="365125"/>
          </a:xfrm>
        </p:spPr>
        <p:txBody>
          <a:bodyPr/>
          <a:lstStyle/>
          <a:p>
            <a:fld id="{0E806263-86C0-1C41-A2C6-E3B4E633ECBC}" type="slidenum">
              <a:rPr lang="en-US" b="1" smtClean="0">
                <a:solidFill>
                  <a:schemeClr val="bg1"/>
                </a:solidFill>
                <a:latin typeface="Arial"/>
                <a:cs typeface="Arial"/>
              </a:rPr>
              <a:t>2</a:t>
            </a:fld>
            <a:endParaRPr lang="en-U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8231" y="170387"/>
            <a:ext cx="3965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F9DA14"/>
                </a:solidFill>
                <a:cs typeface="Arial"/>
              </a:rPr>
              <a:t>Application Whitelisting and Your Managed Desktops</a:t>
            </a:r>
          </a:p>
        </p:txBody>
      </p:sp>
    </p:spTree>
    <p:extLst>
      <p:ext uri="{BB962C8B-B14F-4D97-AF65-F5344CB8AC3E}">
        <p14:creationId xmlns:p14="http://schemas.microsoft.com/office/powerpoint/2010/main" val="1481890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22524"/>
            <a:ext cx="2133600" cy="365125"/>
          </a:xfrm>
        </p:spPr>
        <p:txBody>
          <a:bodyPr/>
          <a:lstStyle/>
          <a:p>
            <a:fld id="{0E806263-86C0-1C41-A2C6-E3B4E633ECBC}" type="slidenum">
              <a:rPr lang="en-US" b="1" smtClean="0">
                <a:solidFill>
                  <a:schemeClr val="bg1"/>
                </a:solidFill>
                <a:latin typeface="Arial"/>
                <a:cs typeface="Arial"/>
              </a:rPr>
              <a:t>20</a:t>
            </a:fld>
            <a:endParaRPr lang="en-U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8231" y="170387"/>
            <a:ext cx="3965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F9DA14"/>
                </a:solidFill>
                <a:cs typeface="Arial"/>
              </a:rPr>
              <a:t>Application Whitelisting and Your Managed Desktops</a:t>
            </a:r>
          </a:p>
        </p:txBody>
      </p:sp>
      <p:pic>
        <p:nvPicPr>
          <p:cNvPr id="8" name="pictu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24" y="1144245"/>
            <a:ext cx="6216769" cy="521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77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82BA4BBE-4DD5-492F-83B1-76D7909A4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3761" y="1097163"/>
            <a:ext cx="6202252" cy="52446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EB900-DA62-4704-80D5-ADCCC06E5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7461" y="6496098"/>
            <a:ext cx="2133600" cy="365125"/>
          </a:xfrm>
        </p:spPr>
        <p:txBody>
          <a:bodyPr/>
          <a:lstStyle/>
          <a:p>
            <a:fld id="{0E806263-86C0-1C41-A2C6-E3B4E633E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09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6F5A30A-B0EB-4C12-9BAA-A5B7FDA2D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2143" y="1082786"/>
            <a:ext cx="6282583" cy="528779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14426-C5F2-40ED-B263-7DFC5CEDF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6263-86C0-1C41-A2C6-E3B4E633E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60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6263-86C0-1C41-A2C6-E3B4E633ECBC}" type="slidenum">
              <a:rPr lang="en-US" smtClean="0"/>
              <a:t>23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18" y="2146300"/>
            <a:ext cx="7543564" cy="3979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0470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Recommendations/Tips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Store apps</a:t>
            </a:r>
            <a:r>
              <a:rPr lang="en-US">
                <a:cs typeface="Arial"/>
              </a:rPr>
              <a:t> - </a:t>
            </a:r>
            <a:r>
              <a:rPr lang="en-US" b="1">
                <a:cs typeface="Arial"/>
              </a:rPr>
              <a:t>NT AUTHORITY\SYSTEM</a:t>
            </a:r>
            <a:endParaRPr lang="en-US">
              <a:cs typeface="Arial"/>
            </a:endParaRPr>
          </a:p>
          <a:p>
            <a:r>
              <a:rPr lang="en-US"/>
              <a:t>Writable folders under C:\Windows</a:t>
            </a:r>
            <a:endParaRPr lang="en-US">
              <a:cs typeface="Arial"/>
            </a:endParaRPr>
          </a:p>
          <a:p>
            <a:r>
              <a:rPr lang="en-US"/>
              <a:t>AppLocker variables</a:t>
            </a:r>
          </a:p>
          <a:p>
            <a:r>
              <a:rPr lang="en-US">
                <a:cs typeface="Arial"/>
              </a:rPr>
              <a:t>DLLs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6263-86C0-1C41-A2C6-E3B4E633E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48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76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>
                <a:latin typeface="Arial"/>
                <a:cs typeface="Arial"/>
              </a:rPr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8516"/>
            <a:ext cx="8229600" cy="39876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>
                <a:solidFill>
                  <a:srgbClr val="555959"/>
                </a:solidFill>
                <a:latin typeface="Arial"/>
                <a:cs typeface="Arial"/>
              </a:rPr>
              <a:t>Types of problems we see:</a:t>
            </a:r>
          </a:p>
          <a:p>
            <a:r>
              <a:rPr lang="en-US" sz="2800">
                <a:solidFill>
                  <a:srgbClr val="555959"/>
                </a:solidFill>
                <a:latin typeface="Arial"/>
                <a:cs typeface="Arial"/>
              </a:rPr>
              <a:t>“I need to log into this webinar now!”</a:t>
            </a:r>
          </a:p>
          <a:p>
            <a:r>
              <a:rPr lang="en-US" sz="2800">
                <a:solidFill>
                  <a:srgbClr val="555959"/>
                </a:solidFill>
                <a:cs typeface="Arial"/>
              </a:rPr>
              <a:t>Errors while installing applications</a:t>
            </a:r>
          </a:p>
          <a:p>
            <a:r>
              <a:rPr lang="en-US" sz="2800">
                <a:solidFill>
                  <a:srgbClr val="555959"/>
                </a:solidFill>
                <a:latin typeface="Arial"/>
                <a:cs typeface="Arial"/>
              </a:rPr>
              <a:t>“Issued To” certificate attribute changes</a:t>
            </a:r>
          </a:p>
          <a:p>
            <a:r>
              <a:rPr lang="en-US" sz="2800">
                <a:solidFill>
                  <a:srgbClr val="555959"/>
                </a:solidFill>
                <a:latin typeface="Arial"/>
                <a:cs typeface="Arial"/>
              </a:rPr>
              <a:t>AppLocker rule limitations</a:t>
            </a:r>
          </a:p>
          <a:p>
            <a:r>
              <a:rPr lang="en-US" sz="2800">
                <a:solidFill>
                  <a:srgbClr val="555959"/>
                </a:solidFill>
                <a:latin typeface="Arial"/>
                <a:cs typeface="Arial"/>
              </a:rPr>
              <a:t>Constrained Language Mode in PowerShell</a:t>
            </a:r>
          </a:p>
          <a:p>
            <a:pPr marL="0" indent="0">
              <a:buNone/>
            </a:pPr>
            <a:endParaRPr lang="en-US" sz="2800">
              <a:solidFill>
                <a:srgbClr val="555959"/>
              </a:solidFill>
              <a:latin typeface="Arial"/>
              <a:cs typeface="Arial"/>
            </a:endParaRPr>
          </a:p>
          <a:p>
            <a:endParaRPr lang="en-US" sz="2800">
              <a:solidFill>
                <a:srgbClr val="555959"/>
              </a:solidFill>
              <a:latin typeface="Arial"/>
              <a:cs typeface="Arial"/>
            </a:endParaRPr>
          </a:p>
          <a:p>
            <a:endParaRPr lang="en-US" sz="1800">
              <a:solidFill>
                <a:srgbClr val="555959"/>
              </a:solidFill>
              <a:latin typeface="Arial"/>
              <a:cs typeface="Arial"/>
            </a:endParaRPr>
          </a:p>
          <a:p>
            <a:endParaRPr lang="en-US" sz="1800">
              <a:solidFill>
                <a:srgbClr val="555959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22524"/>
            <a:ext cx="2133600" cy="365125"/>
          </a:xfrm>
        </p:spPr>
        <p:txBody>
          <a:bodyPr/>
          <a:lstStyle/>
          <a:p>
            <a:fld id="{0E806263-86C0-1C41-A2C6-E3B4E633ECBC}" type="slidenum">
              <a:rPr lang="en-US" b="1" smtClean="0">
                <a:solidFill>
                  <a:schemeClr val="bg1"/>
                </a:solidFill>
                <a:latin typeface="Arial"/>
                <a:cs typeface="Arial"/>
              </a:rPr>
              <a:t>25</a:t>
            </a:fld>
            <a:endParaRPr lang="en-U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8231" y="170387"/>
            <a:ext cx="3965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F9DA14"/>
                </a:solidFill>
                <a:cs typeface="Arial"/>
              </a:rPr>
              <a:t>Application Whitelisting and Your Managed Desktops</a:t>
            </a:r>
          </a:p>
        </p:txBody>
      </p:sp>
    </p:spTree>
    <p:extLst>
      <p:ext uri="{BB962C8B-B14F-4D97-AF65-F5344CB8AC3E}">
        <p14:creationId xmlns:p14="http://schemas.microsoft.com/office/powerpoint/2010/main" val="1992635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76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>
                <a:latin typeface="Arial"/>
                <a:cs typeface="Arial"/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8516"/>
            <a:ext cx="8229600" cy="39876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1800" dirty="0">
              <a:solidFill>
                <a:srgbClr val="555959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1800" b="1" dirty="0">
                <a:solidFill>
                  <a:srgbClr val="555959"/>
                </a:solidFill>
                <a:cs typeface="Arial"/>
              </a:rPr>
              <a:t>Jeremy Paje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555959"/>
                </a:solidFill>
                <a:cs typeface="Arial"/>
              </a:rPr>
              <a:t>Manager, Desktop Support Services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555959"/>
                </a:solidFill>
                <a:cs typeface="Arial"/>
              </a:rPr>
              <a:t>Office of Information Technology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rgbClr val="555959"/>
                </a:solidFill>
                <a:cs typeface="Arial"/>
                <a:hlinkClick r:id="rId3"/>
              </a:rPr>
              <a:t>jpaje@uci.edu</a:t>
            </a:r>
            <a:r>
              <a:rPr lang="en-US" sz="1800" dirty="0" smtClean="0">
                <a:solidFill>
                  <a:srgbClr val="555959"/>
                </a:solidFill>
                <a:cs typeface="Arial"/>
              </a:rPr>
              <a:t> </a:t>
            </a:r>
            <a:endParaRPr lang="en-US" sz="1800" dirty="0">
              <a:solidFill>
                <a:srgbClr val="555959"/>
              </a:solidFill>
              <a:cs typeface="Arial"/>
            </a:endParaRPr>
          </a:p>
          <a:p>
            <a:pPr marL="0" indent="0" algn="ctr">
              <a:buNone/>
            </a:pPr>
            <a:endParaRPr lang="en-US" sz="1800" b="1" dirty="0">
              <a:solidFill>
                <a:srgbClr val="555959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1800" b="1" dirty="0">
                <a:solidFill>
                  <a:srgbClr val="555959"/>
                </a:solidFill>
                <a:latin typeface="Arial"/>
                <a:cs typeface="Arial"/>
              </a:rPr>
              <a:t>Aakash Shah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555959"/>
                </a:solidFill>
                <a:latin typeface="Arial"/>
                <a:cs typeface="Arial"/>
              </a:rPr>
              <a:t>Systems Engineer, Windows Services Group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555959"/>
                </a:solidFill>
                <a:latin typeface="Arial"/>
                <a:cs typeface="Arial"/>
              </a:rPr>
              <a:t>Office of Information Technology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rgbClr val="555959"/>
                </a:solidFill>
                <a:latin typeface="Arial"/>
                <a:cs typeface="Arial"/>
                <a:hlinkClick r:id="rId4"/>
              </a:rPr>
              <a:t>aakash.shah@uci.edu</a:t>
            </a:r>
            <a:endParaRPr lang="en-US" sz="1800" dirty="0" smtClean="0">
              <a:solidFill>
                <a:srgbClr val="555959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1800" dirty="0">
              <a:solidFill>
                <a:srgbClr val="555959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1800" dirty="0" smtClean="0">
                <a:solidFill>
                  <a:srgbClr val="555959"/>
                </a:solidFill>
                <a:latin typeface="Arial"/>
                <a:cs typeface="Arial"/>
                <a:hlinkClick r:id="rId5"/>
              </a:rPr>
              <a:t>Click Here </a:t>
            </a:r>
            <a:r>
              <a:rPr lang="en-US" sz="1800" smtClean="0">
                <a:solidFill>
                  <a:srgbClr val="555959"/>
                </a:solidFill>
                <a:latin typeface="Arial"/>
                <a:cs typeface="Arial"/>
                <a:hlinkClick r:id="rId5"/>
              </a:rPr>
              <a:t>To Audio </a:t>
            </a:r>
            <a:r>
              <a:rPr lang="en-US" sz="1800" dirty="0" smtClean="0">
                <a:solidFill>
                  <a:srgbClr val="555959"/>
                </a:solidFill>
                <a:latin typeface="Arial"/>
                <a:cs typeface="Arial"/>
                <a:hlinkClick r:id="rId5"/>
              </a:rPr>
              <a:t>Of This Presentation</a:t>
            </a:r>
            <a:endParaRPr lang="en-US" sz="1800" dirty="0">
              <a:solidFill>
                <a:srgbClr val="555959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1800" dirty="0">
              <a:solidFill>
                <a:srgbClr val="555959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1800" dirty="0">
              <a:solidFill>
                <a:srgbClr val="555959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22524"/>
            <a:ext cx="2133600" cy="365125"/>
          </a:xfrm>
        </p:spPr>
        <p:txBody>
          <a:bodyPr/>
          <a:lstStyle/>
          <a:p>
            <a:fld id="{0E806263-86C0-1C41-A2C6-E3B4E633ECBC}" type="slidenum">
              <a:rPr lang="en-US" b="1" smtClean="0">
                <a:solidFill>
                  <a:schemeClr val="bg1"/>
                </a:solidFill>
                <a:latin typeface="Arial"/>
                <a:cs typeface="Arial"/>
              </a:rPr>
              <a:t>26</a:t>
            </a:fld>
            <a:endParaRPr lang="en-U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8231" y="170387"/>
            <a:ext cx="3965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F9DA14"/>
                </a:solidFill>
                <a:cs typeface="Arial"/>
              </a:rPr>
              <a:t>Application Whitelisting and Your Managed Desktops</a:t>
            </a:r>
          </a:p>
        </p:txBody>
      </p:sp>
    </p:spTree>
    <p:extLst>
      <p:ext uri="{BB962C8B-B14F-4D97-AF65-F5344CB8AC3E}">
        <p14:creationId xmlns:p14="http://schemas.microsoft.com/office/powerpoint/2010/main" val="94658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609" y="1025362"/>
            <a:ext cx="9234504" cy="973864"/>
          </a:xfrm>
        </p:spPr>
        <p:txBody>
          <a:bodyPr>
            <a:normAutofit fontScale="90000"/>
          </a:bodyPr>
          <a:lstStyle/>
          <a:p>
            <a:r>
              <a:rPr lang="en-US" sz="3600" b="1">
                <a:latin typeface="Arial"/>
                <a:cs typeface="Arial"/>
              </a:rPr>
              <a:t/>
            </a:r>
            <a:br>
              <a:rPr lang="en-US" sz="3600" b="1">
                <a:latin typeface="Arial"/>
                <a:cs typeface="Arial"/>
              </a:rPr>
            </a:br>
            <a:endParaRPr lang="en-US" sz="2200" i="1">
              <a:solidFill>
                <a:srgbClr val="555959"/>
              </a:solidFill>
              <a:latin typeface="Arial"/>
              <a:cs typeface="Arial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09483" y="1808727"/>
            <a:ext cx="4039420" cy="41325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800">
              <a:solidFill>
                <a:srgbClr val="555959"/>
              </a:solidFill>
              <a:latin typeface="Arial"/>
              <a:cs typeface="Arial"/>
            </a:endParaRPr>
          </a:p>
          <a:p>
            <a:r>
              <a:rPr lang="en-US" sz="1800">
                <a:solidFill>
                  <a:srgbClr val="555959"/>
                </a:solidFill>
                <a:latin typeface="Arial"/>
                <a:cs typeface="Arial"/>
              </a:rPr>
              <a:t>What is Application Whitelisting? </a:t>
            </a:r>
          </a:p>
          <a:p>
            <a:endParaRPr lang="en-US" sz="1800">
              <a:solidFill>
                <a:srgbClr val="555959"/>
              </a:solidFill>
              <a:latin typeface="Arial"/>
              <a:cs typeface="Arial"/>
            </a:endParaRPr>
          </a:p>
          <a:p>
            <a:r>
              <a:rPr lang="en-US" sz="1800">
                <a:solidFill>
                  <a:srgbClr val="555959"/>
                </a:solidFill>
                <a:latin typeface="Arial"/>
                <a:cs typeface="Arial"/>
              </a:rPr>
              <a:t>Reasons for implementing</a:t>
            </a:r>
          </a:p>
          <a:p>
            <a:endParaRPr lang="en-US" sz="1800">
              <a:solidFill>
                <a:srgbClr val="555959"/>
              </a:solidFill>
              <a:latin typeface="Arial"/>
              <a:cs typeface="Arial"/>
            </a:endParaRPr>
          </a:p>
          <a:p>
            <a:r>
              <a:rPr lang="en-US" sz="1800">
                <a:solidFill>
                  <a:srgbClr val="555959"/>
                </a:solidFill>
                <a:latin typeface="Arial"/>
                <a:cs typeface="Arial"/>
              </a:rPr>
              <a:t>Setting up AppLocker policies</a:t>
            </a:r>
            <a:endParaRPr lang="en-US">
              <a:latin typeface="Arial"/>
              <a:cs typeface="Arial"/>
            </a:endParaRPr>
          </a:p>
          <a:p>
            <a:endParaRPr lang="en-US" sz="1800">
              <a:solidFill>
                <a:srgbClr val="555959"/>
              </a:solidFill>
              <a:latin typeface="Arial"/>
              <a:cs typeface="Arial"/>
            </a:endParaRPr>
          </a:p>
          <a:p>
            <a:r>
              <a:rPr lang="en-US" sz="1800">
                <a:solidFill>
                  <a:srgbClr val="555959"/>
                </a:solidFill>
                <a:latin typeface="Arial"/>
                <a:cs typeface="Arial"/>
              </a:rPr>
              <a:t>Troubleshooting AppLocker</a:t>
            </a:r>
            <a:endParaRPr lang="en-US">
              <a:cs typeface="Arial"/>
            </a:endParaRPr>
          </a:p>
          <a:p>
            <a:endParaRPr lang="en-US" sz="1800">
              <a:solidFill>
                <a:srgbClr val="555959"/>
              </a:solidFill>
              <a:latin typeface="Arial"/>
              <a:cs typeface="Arial"/>
            </a:endParaRPr>
          </a:p>
          <a:p>
            <a:r>
              <a:rPr lang="en-US" sz="1800">
                <a:solidFill>
                  <a:srgbClr val="555959"/>
                </a:solidFill>
                <a:latin typeface="Arial"/>
                <a:cs typeface="Arial"/>
              </a:rPr>
              <a:t>Challenges</a:t>
            </a:r>
          </a:p>
          <a:p>
            <a:pPr marL="0" indent="0">
              <a:buNone/>
            </a:pPr>
            <a:endParaRPr lang="en-US" sz="1800">
              <a:solidFill>
                <a:srgbClr val="555959"/>
              </a:solidFill>
              <a:latin typeface="Arial"/>
              <a:cs typeface="Arial"/>
            </a:endParaRPr>
          </a:p>
          <a:p>
            <a:r>
              <a:rPr lang="en-US" sz="1800">
                <a:solidFill>
                  <a:srgbClr val="555959"/>
                </a:solidFill>
                <a:latin typeface="Arial"/>
                <a:cs typeface="Arial"/>
              </a:rPr>
              <a:t>Questions</a:t>
            </a:r>
          </a:p>
          <a:p>
            <a:endParaRPr lang="en-US" sz="1800">
              <a:solidFill>
                <a:srgbClr val="555959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800">
              <a:solidFill>
                <a:srgbClr val="555959"/>
              </a:solidFill>
              <a:latin typeface="Arial"/>
              <a:cs typeface="Arial"/>
            </a:endParaRPr>
          </a:p>
          <a:p>
            <a:endParaRPr lang="en-US" sz="1800">
              <a:solidFill>
                <a:srgbClr val="555959"/>
              </a:solidFill>
              <a:latin typeface="Arial"/>
              <a:cs typeface="Arial"/>
            </a:endParaRPr>
          </a:p>
          <a:p>
            <a:endParaRPr lang="en-US" sz="1800">
              <a:solidFill>
                <a:srgbClr val="555959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02206" y="6506502"/>
            <a:ext cx="2133600" cy="365125"/>
          </a:xfrm>
        </p:spPr>
        <p:txBody>
          <a:bodyPr/>
          <a:lstStyle/>
          <a:p>
            <a:fld id="{0E806263-86C0-1C41-A2C6-E3B4E633ECBC}" type="slidenum">
              <a:rPr lang="en-US" b="1" smtClean="0">
                <a:solidFill>
                  <a:schemeClr val="bg1"/>
                </a:solidFill>
                <a:latin typeface="Arial"/>
                <a:cs typeface="Arial"/>
              </a:rPr>
              <a:t>3</a:t>
            </a:fld>
            <a:endParaRPr lang="en-U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8903" y="299422"/>
            <a:ext cx="3965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F9DA14"/>
                </a:solidFill>
                <a:cs typeface="Arial"/>
              </a:rPr>
              <a:t>Application Whitelisting and Your Managed Desktops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2699" y="1093879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cs typeface="Arial"/>
              </a:rPr>
              <a:t>Overview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623480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609" y="1025362"/>
            <a:ext cx="9234504" cy="973864"/>
          </a:xfrm>
        </p:spPr>
        <p:txBody>
          <a:bodyPr>
            <a:normAutofit fontScale="90000"/>
          </a:bodyPr>
          <a:lstStyle/>
          <a:p>
            <a:r>
              <a:rPr lang="en-US" sz="3600" b="1">
                <a:latin typeface="Arial"/>
                <a:cs typeface="Arial"/>
              </a:rPr>
              <a:t/>
            </a:r>
            <a:br>
              <a:rPr lang="en-US" sz="3600" b="1">
                <a:latin typeface="Arial"/>
                <a:cs typeface="Arial"/>
              </a:rPr>
            </a:br>
            <a:endParaRPr lang="en-US" sz="2200" i="1">
              <a:solidFill>
                <a:srgbClr val="555959"/>
              </a:solidFill>
              <a:latin typeface="Arial"/>
              <a:cs typeface="Arial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09482" y="1808727"/>
            <a:ext cx="7601471" cy="41325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800">
              <a:solidFill>
                <a:srgbClr val="555959"/>
              </a:solidFill>
              <a:latin typeface="Arial"/>
              <a:cs typeface="Arial"/>
            </a:endParaRPr>
          </a:p>
          <a:p>
            <a:endParaRPr lang="en-US" sz="1800">
              <a:solidFill>
                <a:srgbClr val="555959"/>
              </a:solidFill>
              <a:latin typeface="Arial"/>
              <a:cs typeface="Arial"/>
            </a:endParaRPr>
          </a:p>
          <a:p>
            <a:endParaRPr lang="en-US" sz="1800">
              <a:solidFill>
                <a:srgbClr val="555959"/>
              </a:solidFill>
              <a:latin typeface="Arial"/>
              <a:cs typeface="Arial"/>
            </a:endParaRPr>
          </a:p>
          <a:p>
            <a:endParaRPr lang="en-US" sz="1800">
              <a:solidFill>
                <a:srgbClr val="555959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800">
              <a:solidFill>
                <a:srgbClr val="555959"/>
              </a:solidFill>
              <a:latin typeface="Arial"/>
              <a:cs typeface="Arial"/>
            </a:endParaRPr>
          </a:p>
          <a:p>
            <a:endParaRPr lang="en-US" sz="1800">
              <a:solidFill>
                <a:srgbClr val="555959"/>
              </a:solidFill>
              <a:latin typeface="Arial"/>
              <a:cs typeface="Arial"/>
            </a:endParaRPr>
          </a:p>
          <a:p>
            <a:endParaRPr lang="en-US" sz="1800">
              <a:solidFill>
                <a:srgbClr val="555959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02206" y="6506502"/>
            <a:ext cx="2133600" cy="365125"/>
          </a:xfrm>
        </p:spPr>
        <p:txBody>
          <a:bodyPr/>
          <a:lstStyle/>
          <a:p>
            <a:fld id="{0E806263-86C0-1C41-A2C6-E3B4E633ECBC}" type="slidenum">
              <a:rPr lang="en-US" b="1" smtClean="0">
                <a:solidFill>
                  <a:schemeClr val="bg1"/>
                </a:solidFill>
                <a:latin typeface="Arial"/>
                <a:cs typeface="Arial"/>
              </a:rPr>
              <a:t>4</a:t>
            </a:fld>
            <a:endParaRPr lang="en-U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8903" y="299422"/>
            <a:ext cx="3965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F9DA14"/>
                </a:solidFill>
                <a:cs typeface="Arial"/>
              </a:rPr>
              <a:t>Application Whitelisting and Your Managed Desktops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96579" y="2867869"/>
            <a:ext cx="6170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cs typeface="Arial"/>
              </a:rPr>
              <a:t>Question for you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3016013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551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>
                <a:latin typeface="Arial"/>
                <a:cs typeface="Arial"/>
              </a:rPr>
              <a:t>Common security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8516"/>
            <a:ext cx="8229600" cy="3987647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rgbClr val="555959"/>
                </a:solidFill>
                <a:latin typeface="Arial"/>
                <a:cs typeface="Arial"/>
              </a:rPr>
              <a:t>Antivirus</a:t>
            </a:r>
          </a:p>
          <a:p>
            <a:r>
              <a:rPr lang="en-US" sz="1800">
                <a:solidFill>
                  <a:srgbClr val="555959"/>
                </a:solidFill>
                <a:latin typeface="Arial"/>
                <a:cs typeface="Arial"/>
              </a:rPr>
              <a:t>Firewall (software)</a:t>
            </a:r>
          </a:p>
          <a:p>
            <a:r>
              <a:rPr lang="en-US" sz="1800">
                <a:solidFill>
                  <a:srgbClr val="555959"/>
                </a:solidFill>
                <a:latin typeface="Arial"/>
                <a:cs typeface="Arial"/>
              </a:rPr>
              <a:t>Firewall (hardware)</a:t>
            </a:r>
          </a:p>
          <a:p>
            <a:r>
              <a:rPr lang="en-US" sz="1800">
                <a:solidFill>
                  <a:srgbClr val="555959"/>
                </a:solidFill>
                <a:latin typeface="Arial"/>
                <a:cs typeface="Arial"/>
              </a:rPr>
              <a:t>Patching</a:t>
            </a:r>
          </a:p>
          <a:p>
            <a:r>
              <a:rPr lang="en-US" sz="1800">
                <a:solidFill>
                  <a:srgbClr val="555959"/>
                </a:solidFill>
                <a:latin typeface="Arial"/>
                <a:cs typeface="Arial"/>
              </a:rPr>
              <a:t>IPS</a:t>
            </a:r>
          </a:p>
          <a:p>
            <a:r>
              <a:rPr lang="en-US" sz="1800">
                <a:solidFill>
                  <a:srgbClr val="555959"/>
                </a:solidFill>
                <a:latin typeface="Arial"/>
                <a:cs typeface="Arial"/>
              </a:rPr>
              <a:t>*Application whitelisting</a:t>
            </a:r>
          </a:p>
          <a:p>
            <a:pPr algn="ctr"/>
            <a:endParaRPr lang="en-US" sz="1800">
              <a:solidFill>
                <a:srgbClr val="555959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22524"/>
            <a:ext cx="2133600" cy="365125"/>
          </a:xfrm>
        </p:spPr>
        <p:txBody>
          <a:bodyPr/>
          <a:lstStyle/>
          <a:p>
            <a:fld id="{0E806263-86C0-1C41-A2C6-E3B4E633ECBC}" type="slidenum">
              <a:rPr lang="en-US" b="1" smtClean="0">
                <a:solidFill>
                  <a:schemeClr val="bg1"/>
                </a:solidFill>
                <a:latin typeface="Arial"/>
                <a:cs typeface="Arial"/>
              </a:rPr>
              <a:t>5</a:t>
            </a:fld>
            <a:endParaRPr lang="en-U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8231" y="170387"/>
            <a:ext cx="3965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F9DA14"/>
                </a:solidFill>
                <a:cs typeface="Arial"/>
              </a:rPr>
              <a:t>Application Whitelisting and Your Managed Desktops</a:t>
            </a:r>
          </a:p>
        </p:txBody>
      </p:sp>
    </p:spTree>
    <p:extLst>
      <p:ext uri="{BB962C8B-B14F-4D97-AF65-F5344CB8AC3E}">
        <p14:creationId xmlns:p14="http://schemas.microsoft.com/office/powerpoint/2010/main" val="928155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76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>
                <a:latin typeface="Arial"/>
                <a:cs typeface="Arial"/>
              </a:rPr>
              <a:t>What is Application Whitelisting?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8516"/>
            <a:ext cx="8229600" cy="39876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555959"/>
                </a:solidFill>
                <a:latin typeface="Arial"/>
                <a:cs typeface="Arial"/>
              </a:rPr>
              <a:t>Ways to control application execution</a:t>
            </a:r>
          </a:p>
          <a:p>
            <a:pPr lvl="1"/>
            <a:r>
              <a:rPr lang="en-US" sz="3200">
                <a:solidFill>
                  <a:srgbClr val="00B050"/>
                </a:solidFill>
                <a:cs typeface="Arial"/>
              </a:rPr>
              <a:t>Trust Centric – Default Deny, allow only files on whitelist to run.  (recommended)</a:t>
            </a:r>
          </a:p>
          <a:p>
            <a:pPr lvl="1"/>
            <a:r>
              <a:rPr lang="en-US" sz="3200">
                <a:solidFill>
                  <a:srgbClr val="C00000"/>
                </a:solidFill>
                <a:latin typeface="Arial"/>
                <a:cs typeface="Arial"/>
              </a:rPr>
              <a:t>Threat Centric – Default Allow, block files on blacklist from running.  </a:t>
            </a:r>
          </a:p>
          <a:p>
            <a:endParaRPr lang="en-US" sz="1800">
              <a:solidFill>
                <a:srgbClr val="555959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22524"/>
            <a:ext cx="2133600" cy="365125"/>
          </a:xfrm>
        </p:spPr>
        <p:txBody>
          <a:bodyPr/>
          <a:lstStyle/>
          <a:p>
            <a:fld id="{0E806263-86C0-1C41-A2C6-E3B4E633ECBC}" type="slidenum">
              <a:rPr lang="en-US" b="1" smtClean="0">
                <a:solidFill>
                  <a:schemeClr val="bg1"/>
                </a:solidFill>
                <a:latin typeface="Arial"/>
                <a:cs typeface="Arial"/>
              </a:rPr>
              <a:t>6</a:t>
            </a:fld>
            <a:endParaRPr lang="en-U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8231" y="170387"/>
            <a:ext cx="3965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F9DA14"/>
                </a:solidFill>
                <a:cs typeface="Arial"/>
              </a:rPr>
              <a:t>Application Whitelisting and Your Managed Desktops</a:t>
            </a:r>
          </a:p>
        </p:txBody>
      </p:sp>
    </p:spTree>
    <p:extLst>
      <p:ext uri="{BB962C8B-B14F-4D97-AF65-F5344CB8AC3E}">
        <p14:creationId xmlns:p14="http://schemas.microsoft.com/office/powerpoint/2010/main" val="902327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767"/>
            <a:ext cx="2426677" cy="1852848"/>
          </a:xfrm>
        </p:spPr>
        <p:txBody>
          <a:bodyPr>
            <a:normAutofit/>
          </a:bodyPr>
          <a:lstStyle/>
          <a:p>
            <a:r>
              <a:rPr lang="en-US" sz="3600" b="1">
                <a:latin typeface="Arial"/>
                <a:cs typeface="Arial"/>
              </a:rPr>
              <a:t>Why should we care?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543" y="715457"/>
            <a:ext cx="4415657" cy="580706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22524"/>
            <a:ext cx="2133600" cy="365125"/>
          </a:xfrm>
        </p:spPr>
        <p:txBody>
          <a:bodyPr/>
          <a:lstStyle/>
          <a:p>
            <a:fld id="{0E806263-86C0-1C41-A2C6-E3B4E633ECBC}" type="slidenum">
              <a:rPr lang="en-US" b="1" smtClean="0">
                <a:solidFill>
                  <a:schemeClr val="bg1"/>
                </a:solidFill>
                <a:latin typeface="Arial"/>
                <a:cs typeface="Arial"/>
              </a:rPr>
              <a:t>7</a:t>
            </a:fld>
            <a:endParaRPr lang="en-U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8231" y="170387"/>
            <a:ext cx="3965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F9DA14"/>
                </a:solidFill>
                <a:cs typeface="Arial"/>
              </a:rPr>
              <a:t>Application Whitelisting and Your Managed Desktops</a:t>
            </a:r>
          </a:p>
        </p:txBody>
      </p:sp>
    </p:spTree>
    <p:extLst>
      <p:ext uri="{BB962C8B-B14F-4D97-AF65-F5344CB8AC3E}">
        <p14:creationId xmlns:p14="http://schemas.microsoft.com/office/powerpoint/2010/main" val="2407284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7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>
                <a:latin typeface="Arial"/>
                <a:cs typeface="Arial"/>
              </a:rPr>
              <a:t>Problems Before Application Whitelisting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8516"/>
            <a:ext cx="8229600" cy="3987647"/>
          </a:xfrm>
        </p:spPr>
        <p:txBody>
          <a:bodyPr>
            <a:normAutofit/>
          </a:bodyPr>
          <a:lstStyle/>
          <a:p>
            <a:pPr algn="ctr"/>
            <a:endParaRPr lang="en-US">
              <a:solidFill>
                <a:srgbClr val="555959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>
              <a:solidFill>
                <a:srgbClr val="555959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22524"/>
            <a:ext cx="2133600" cy="365125"/>
          </a:xfrm>
        </p:spPr>
        <p:txBody>
          <a:bodyPr/>
          <a:lstStyle/>
          <a:p>
            <a:fld id="{0E806263-86C0-1C41-A2C6-E3B4E633ECBC}" type="slidenum">
              <a:rPr lang="en-US" b="1" smtClean="0">
                <a:solidFill>
                  <a:schemeClr val="bg1"/>
                </a:solidFill>
                <a:latin typeface="Arial"/>
                <a:cs typeface="Arial"/>
              </a:rPr>
              <a:t>8</a:t>
            </a:fld>
            <a:endParaRPr lang="en-US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8231" y="170387"/>
            <a:ext cx="3965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F9DA14"/>
                </a:solidFill>
                <a:cs typeface="Arial"/>
              </a:rPr>
              <a:t>Application Whitelisting and Your Managed Desktops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3367" y="5487949"/>
            <a:ext cx="5270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(Even on patched machines…even without admin rights)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36" y="2259793"/>
            <a:ext cx="3373928" cy="253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66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45D2-D15C-402C-B6D2-BE2E9CE73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Whitelisting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5D018-7964-45C3-8C58-2CAD96478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Arial"/>
              </a:rPr>
              <a:t>Microsoft AppLocker</a:t>
            </a:r>
          </a:p>
          <a:p>
            <a:r>
              <a:rPr lang="en-US">
                <a:cs typeface="Arial"/>
              </a:rPr>
              <a:t>Windows 10 Enterprise/Education, Windows 7 Enterprise</a:t>
            </a:r>
          </a:p>
          <a:p>
            <a:r>
              <a:rPr lang="en-US">
                <a:cs typeface="Arial"/>
              </a:rPr>
              <a:t>Group Policy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67DDF-9D4E-409A-A38F-8A3BB5F28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6263-86C0-1C41-A2C6-E3B4E633E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28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I 2015 Powerpoint Color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Office PowerPoint</Application>
  <PresentationFormat>On-screen Show (4:3)</PresentationFormat>
  <Paragraphs>160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About Us</vt:lpstr>
      <vt:lpstr> </vt:lpstr>
      <vt:lpstr> </vt:lpstr>
      <vt:lpstr>Common security layers</vt:lpstr>
      <vt:lpstr>What is Application Whitelisting?</vt:lpstr>
      <vt:lpstr>Why should we care?</vt:lpstr>
      <vt:lpstr>Problems Before Application Whitelisting</vt:lpstr>
      <vt:lpstr>Application Whitelisting</vt:lpstr>
      <vt:lpstr>First things first…</vt:lpstr>
      <vt:lpstr>Where Are The AppLocker Policies?</vt:lpstr>
      <vt:lpstr>Configure Rule Enforcement</vt:lpstr>
      <vt:lpstr>Enable DLL Rules</vt:lpstr>
      <vt:lpstr>PowerPoint Presentation</vt:lpstr>
      <vt:lpstr>Create Default Rules</vt:lpstr>
      <vt:lpstr>Default Rules View</vt:lpstr>
      <vt:lpstr>Enable Application Identity Service</vt:lpstr>
      <vt:lpstr>Adding Custom Rules</vt:lpstr>
      <vt:lpstr>PowerPoint Presentation</vt:lpstr>
      <vt:lpstr>PowerPoint Presentation</vt:lpstr>
      <vt:lpstr>PowerPoint Presentation</vt:lpstr>
      <vt:lpstr>PowerPoint Presentation</vt:lpstr>
      <vt:lpstr>Logs</vt:lpstr>
      <vt:lpstr>Recommendations/Tips</vt:lpstr>
      <vt:lpstr>Challenges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Aakash Shah</cp:lastModifiedBy>
  <cp:revision>1</cp:revision>
  <dcterms:modified xsi:type="dcterms:W3CDTF">2018-08-16T20:33:13Z</dcterms:modified>
</cp:coreProperties>
</file>